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5" r:id="rId4"/>
  </p:sldMasterIdLst>
  <p:notesMasterIdLst>
    <p:notesMasterId r:id="rId42"/>
  </p:notesMasterIdLst>
  <p:sldIdLst>
    <p:sldId id="386" r:id="rId5"/>
    <p:sldId id="258" r:id="rId6"/>
    <p:sldId id="275" r:id="rId7"/>
    <p:sldId id="292" r:id="rId8"/>
    <p:sldId id="293" r:id="rId9"/>
    <p:sldId id="294" r:id="rId10"/>
    <p:sldId id="263" r:id="rId11"/>
    <p:sldId id="295" r:id="rId12"/>
    <p:sldId id="296" r:id="rId13"/>
    <p:sldId id="277" r:id="rId14"/>
    <p:sldId id="300" r:id="rId15"/>
    <p:sldId id="302" r:id="rId16"/>
    <p:sldId id="303" r:id="rId17"/>
    <p:sldId id="304" r:id="rId18"/>
    <p:sldId id="306" r:id="rId19"/>
    <p:sldId id="307" r:id="rId20"/>
    <p:sldId id="309" r:id="rId21"/>
    <p:sldId id="305" r:id="rId22"/>
    <p:sldId id="310" r:id="rId23"/>
    <p:sldId id="311" r:id="rId24"/>
    <p:sldId id="276" r:id="rId25"/>
    <p:sldId id="297" r:id="rId26"/>
    <p:sldId id="298" r:id="rId27"/>
    <p:sldId id="312" r:id="rId28"/>
    <p:sldId id="278" r:id="rId29"/>
    <p:sldId id="279" r:id="rId30"/>
    <p:sldId id="285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288" r:id="rId40"/>
    <p:sldId id="280" r:id="rId41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EB0459-E053-43EA-8AEB-F5E20741EABD}">
          <p14:sldIdLst>
            <p14:sldId id="386"/>
            <p14:sldId id="258"/>
            <p14:sldId id="275"/>
            <p14:sldId id="292"/>
            <p14:sldId id="293"/>
            <p14:sldId id="294"/>
            <p14:sldId id="263"/>
            <p14:sldId id="295"/>
          </p14:sldIdLst>
        </p14:section>
        <p14:section name="Course Overview" id="{42F0DB30-756C-4860-B111-83801052F9F6}">
          <p14:sldIdLst>
            <p14:sldId id="296"/>
            <p14:sldId id="277"/>
            <p14:sldId id="300"/>
            <p14:sldId id="302"/>
            <p14:sldId id="303"/>
            <p14:sldId id="304"/>
            <p14:sldId id="306"/>
            <p14:sldId id="307"/>
            <p14:sldId id="309"/>
            <p14:sldId id="305"/>
            <p14:sldId id="310"/>
            <p14:sldId id="311"/>
          </p14:sldIdLst>
        </p14:section>
        <p14:section name="Systems" id="{5CD457CA-72E4-41EE-93A5-80579B59A306}">
          <p14:sldIdLst>
            <p14:sldId id="276"/>
            <p14:sldId id="297"/>
            <p14:sldId id="298"/>
            <p14:sldId id="312"/>
            <p14:sldId id="278"/>
            <p14:sldId id="279"/>
            <p14:sldId id="285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288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08E85-7DD7-4D15-8454-034BBC9EDB00}" v="36" dt="2024-10-11T13:06:12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ed Bokhari" userId="58811ae0-23b8-40ea-8c00-5a5e8e044c42" providerId="ADAL" clId="{03838C98-B70C-45B7-B87D-E84C29ED9E1A}"/>
    <pc:docChg chg="undo custSel addSld delSld modSld sldOrd modSection">
      <pc:chgData name="Syed Bokhari" userId="58811ae0-23b8-40ea-8c00-5a5e8e044c42" providerId="ADAL" clId="{03838C98-B70C-45B7-B87D-E84C29ED9E1A}" dt="2024-09-27T15:52:06.454" v="190" actId="20577"/>
      <pc:docMkLst>
        <pc:docMk/>
      </pc:docMkLst>
      <pc:sldChg chg="modSp mod">
        <pc:chgData name="Syed Bokhari" userId="58811ae0-23b8-40ea-8c00-5a5e8e044c42" providerId="ADAL" clId="{03838C98-B70C-45B7-B87D-E84C29ED9E1A}" dt="2024-09-27T03:29:04.747" v="22" actId="20577"/>
        <pc:sldMkLst>
          <pc:docMk/>
          <pc:sldMk cId="3236926201" sldId="258"/>
        </pc:sldMkLst>
        <pc:spChg chg="mod">
          <ac:chgData name="Syed Bokhari" userId="58811ae0-23b8-40ea-8c00-5a5e8e044c42" providerId="ADAL" clId="{03838C98-B70C-45B7-B87D-E84C29ED9E1A}" dt="2024-09-27T03:29:04.747" v="22" actId="20577"/>
          <ac:spMkLst>
            <pc:docMk/>
            <pc:sldMk cId="3236926201" sldId="258"/>
            <ac:spMk id="4" creationId="{30F9F678-C0E5-C0C9-8B8F-6533E897BB48}"/>
          </ac:spMkLst>
        </pc:spChg>
      </pc:sldChg>
      <pc:sldChg chg="addSp delSp modSp mod">
        <pc:chgData name="Syed Bokhari" userId="58811ae0-23b8-40ea-8c00-5a5e8e044c42" providerId="ADAL" clId="{03838C98-B70C-45B7-B87D-E84C29ED9E1A}" dt="2024-09-27T03:40:07.968" v="104" actId="20577"/>
        <pc:sldMkLst>
          <pc:docMk/>
          <pc:sldMk cId="2347687325" sldId="263"/>
        </pc:sldMkLst>
        <pc:spChg chg="mod">
          <ac:chgData name="Syed Bokhari" userId="58811ae0-23b8-40ea-8c00-5a5e8e044c42" providerId="ADAL" clId="{03838C98-B70C-45B7-B87D-E84C29ED9E1A}" dt="2024-09-27T03:40:07.968" v="104" actId="20577"/>
          <ac:spMkLst>
            <pc:docMk/>
            <pc:sldMk cId="2347687325" sldId="263"/>
            <ac:spMk id="2" creationId="{25517E73-81AD-FFE1-C149-A8EC2685A967}"/>
          </ac:spMkLst>
        </pc:spChg>
        <pc:spChg chg="del mod">
          <ac:chgData name="Syed Bokhari" userId="58811ae0-23b8-40ea-8c00-5a5e8e044c42" providerId="ADAL" clId="{03838C98-B70C-45B7-B87D-E84C29ED9E1A}" dt="2024-09-27T03:39:58.876" v="103" actId="22"/>
          <ac:spMkLst>
            <pc:docMk/>
            <pc:sldMk cId="2347687325" sldId="263"/>
            <ac:spMk id="3" creationId="{74BC242A-CF2A-318B-4F40-A399FF489D0E}"/>
          </ac:spMkLst>
        </pc:spChg>
        <pc:picChg chg="add mod ord">
          <ac:chgData name="Syed Bokhari" userId="58811ae0-23b8-40ea-8c00-5a5e8e044c42" providerId="ADAL" clId="{03838C98-B70C-45B7-B87D-E84C29ED9E1A}" dt="2024-09-27T03:39:58.876" v="103" actId="22"/>
          <ac:picMkLst>
            <pc:docMk/>
            <pc:sldMk cId="2347687325" sldId="263"/>
            <ac:picMk id="5" creationId="{AE81632E-1FB0-FE76-E910-EDC62EE1FCD2}"/>
          </ac:picMkLst>
        </pc:picChg>
      </pc:sldChg>
      <pc:sldChg chg="del">
        <pc:chgData name="Syed Bokhari" userId="58811ae0-23b8-40ea-8c00-5a5e8e044c42" providerId="ADAL" clId="{03838C98-B70C-45B7-B87D-E84C29ED9E1A}" dt="2024-09-27T03:30:24.097" v="36" actId="47"/>
        <pc:sldMkLst>
          <pc:docMk/>
          <pc:sldMk cId="1606474925" sldId="264"/>
        </pc:sldMkLst>
      </pc:sldChg>
      <pc:sldChg chg="del">
        <pc:chgData name="Syed Bokhari" userId="58811ae0-23b8-40ea-8c00-5a5e8e044c42" providerId="ADAL" clId="{03838C98-B70C-45B7-B87D-E84C29ED9E1A}" dt="2024-09-27T03:30:24.097" v="36" actId="47"/>
        <pc:sldMkLst>
          <pc:docMk/>
          <pc:sldMk cId="3415125575" sldId="265"/>
        </pc:sldMkLst>
      </pc:sldChg>
      <pc:sldChg chg="del">
        <pc:chgData name="Syed Bokhari" userId="58811ae0-23b8-40ea-8c00-5a5e8e044c42" providerId="ADAL" clId="{03838C98-B70C-45B7-B87D-E84C29ED9E1A}" dt="2024-09-27T03:30:24.097" v="36" actId="47"/>
        <pc:sldMkLst>
          <pc:docMk/>
          <pc:sldMk cId="1763775142" sldId="266"/>
        </pc:sldMkLst>
      </pc:sldChg>
      <pc:sldChg chg="del">
        <pc:chgData name="Syed Bokhari" userId="58811ae0-23b8-40ea-8c00-5a5e8e044c42" providerId="ADAL" clId="{03838C98-B70C-45B7-B87D-E84C29ED9E1A}" dt="2024-09-27T03:30:24.097" v="36" actId="47"/>
        <pc:sldMkLst>
          <pc:docMk/>
          <pc:sldMk cId="1292419934" sldId="267"/>
        </pc:sldMkLst>
      </pc:sldChg>
      <pc:sldChg chg="del">
        <pc:chgData name="Syed Bokhari" userId="58811ae0-23b8-40ea-8c00-5a5e8e044c42" providerId="ADAL" clId="{03838C98-B70C-45B7-B87D-E84C29ED9E1A}" dt="2024-09-27T03:30:24.097" v="36" actId="47"/>
        <pc:sldMkLst>
          <pc:docMk/>
          <pc:sldMk cId="900610295" sldId="268"/>
        </pc:sldMkLst>
      </pc:sldChg>
      <pc:sldChg chg="del">
        <pc:chgData name="Syed Bokhari" userId="58811ae0-23b8-40ea-8c00-5a5e8e044c42" providerId="ADAL" clId="{03838C98-B70C-45B7-B87D-E84C29ED9E1A}" dt="2024-09-27T03:30:36.006" v="38" actId="47"/>
        <pc:sldMkLst>
          <pc:docMk/>
          <pc:sldMk cId="2479035668" sldId="269"/>
        </pc:sldMkLst>
      </pc:sldChg>
      <pc:sldChg chg="del">
        <pc:chgData name="Syed Bokhari" userId="58811ae0-23b8-40ea-8c00-5a5e8e044c42" providerId="ADAL" clId="{03838C98-B70C-45B7-B87D-E84C29ED9E1A}" dt="2024-09-27T03:30:44.579" v="39" actId="47"/>
        <pc:sldMkLst>
          <pc:docMk/>
          <pc:sldMk cId="2922124795" sldId="270"/>
        </pc:sldMkLst>
      </pc:sldChg>
      <pc:sldChg chg="del">
        <pc:chgData name="Syed Bokhari" userId="58811ae0-23b8-40ea-8c00-5a5e8e044c42" providerId="ADAL" clId="{03838C98-B70C-45B7-B87D-E84C29ED9E1A}" dt="2024-09-27T03:30:44.579" v="39" actId="47"/>
        <pc:sldMkLst>
          <pc:docMk/>
          <pc:sldMk cId="2941338240" sldId="271"/>
        </pc:sldMkLst>
      </pc:sldChg>
      <pc:sldChg chg="del">
        <pc:chgData name="Syed Bokhari" userId="58811ae0-23b8-40ea-8c00-5a5e8e044c42" providerId="ADAL" clId="{03838C98-B70C-45B7-B87D-E84C29ED9E1A}" dt="2024-09-27T03:30:44.579" v="39" actId="47"/>
        <pc:sldMkLst>
          <pc:docMk/>
          <pc:sldMk cId="3591215192" sldId="272"/>
        </pc:sldMkLst>
      </pc:sldChg>
      <pc:sldChg chg="del">
        <pc:chgData name="Syed Bokhari" userId="58811ae0-23b8-40ea-8c00-5a5e8e044c42" providerId="ADAL" clId="{03838C98-B70C-45B7-B87D-E84C29ED9E1A}" dt="2024-09-27T03:30:44.579" v="39" actId="47"/>
        <pc:sldMkLst>
          <pc:docMk/>
          <pc:sldMk cId="3068622827" sldId="273"/>
        </pc:sldMkLst>
      </pc:sldChg>
      <pc:sldChg chg="del">
        <pc:chgData name="Syed Bokhari" userId="58811ae0-23b8-40ea-8c00-5a5e8e044c42" providerId="ADAL" clId="{03838C98-B70C-45B7-B87D-E84C29ED9E1A}" dt="2024-09-27T03:30:44.579" v="39" actId="47"/>
        <pc:sldMkLst>
          <pc:docMk/>
          <pc:sldMk cId="3834477089" sldId="274"/>
        </pc:sldMkLst>
      </pc:sldChg>
      <pc:sldChg chg="del">
        <pc:chgData name="Syed Bokhari" userId="58811ae0-23b8-40ea-8c00-5a5e8e044c42" providerId="ADAL" clId="{03838C98-B70C-45B7-B87D-E84C29ED9E1A}" dt="2024-09-27T03:30:48.271" v="40" actId="47"/>
        <pc:sldMkLst>
          <pc:docMk/>
          <pc:sldMk cId="863196513" sldId="289"/>
        </pc:sldMkLst>
      </pc:sldChg>
      <pc:sldChg chg="del">
        <pc:chgData name="Syed Bokhari" userId="58811ae0-23b8-40ea-8c00-5a5e8e044c42" providerId="ADAL" clId="{03838C98-B70C-45B7-B87D-E84C29ED9E1A}" dt="2024-09-27T03:30:31.082" v="37" actId="47"/>
        <pc:sldMkLst>
          <pc:docMk/>
          <pc:sldMk cId="1636525386" sldId="290"/>
        </pc:sldMkLst>
      </pc:sldChg>
      <pc:sldChg chg="delSp modSp add mod ord setBg">
        <pc:chgData name="Syed Bokhari" userId="58811ae0-23b8-40ea-8c00-5a5e8e044c42" providerId="ADAL" clId="{03838C98-B70C-45B7-B87D-E84C29ED9E1A}" dt="2024-09-27T03:47:51.984" v="134" actId="1076"/>
        <pc:sldMkLst>
          <pc:docMk/>
          <pc:sldMk cId="4114317348" sldId="292"/>
        </pc:sldMkLst>
        <pc:spChg chg="mod">
          <ac:chgData name="Syed Bokhari" userId="58811ae0-23b8-40ea-8c00-5a5e8e044c42" providerId="ADAL" clId="{03838C98-B70C-45B7-B87D-E84C29ED9E1A}" dt="2024-09-27T03:32:47.527" v="79" actId="20577"/>
          <ac:spMkLst>
            <pc:docMk/>
            <pc:sldMk cId="4114317348" sldId="292"/>
            <ac:spMk id="2" creationId="{25517E73-81AD-FFE1-C149-A8EC2685A967}"/>
          </ac:spMkLst>
        </pc:spChg>
        <pc:spChg chg="del mod">
          <ac:chgData name="Syed Bokhari" userId="58811ae0-23b8-40ea-8c00-5a5e8e044c42" providerId="ADAL" clId="{03838C98-B70C-45B7-B87D-E84C29ED9E1A}" dt="2024-09-27T03:32:31.552" v="71"/>
          <ac:spMkLst>
            <pc:docMk/>
            <pc:sldMk cId="4114317348" sldId="292"/>
            <ac:spMk id="8" creationId="{2A5C144C-4FF5-6C28-B154-2DB92B92F8A5}"/>
          </ac:spMkLst>
        </pc:spChg>
        <pc:graphicFrameChg chg="del modGraphic">
          <ac:chgData name="Syed Bokhari" userId="58811ae0-23b8-40ea-8c00-5a5e8e044c42" providerId="ADAL" clId="{03838C98-B70C-45B7-B87D-E84C29ED9E1A}" dt="2024-09-27T03:31:54.830" v="45" actId="478"/>
          <ac:graphicFrameMkLst>
            <pc:docMk/>
            <pc:sldMk cId="4114317348" sldId="292"/>
            <ac:graphicFrameMk id="11" creationId="{FED7B269-A6E0-4C4D-459C-046C1489EE03}"/>
          </ac:graphicFrameMkLst>
        </pc:graphicFrameChg>
        <pc:picChg chg="del">
          <ac:chgData name="Syed Bokhari" userId="58811ae0-23b8-40ea-8c00-5a5e8e044c42" providerId="ADAL" clId="{03838C98-B70C-45B7-B87D-E84C29ED9E1A}" dt="2024-09-27T03:31:57.976" v="46" actId="478"/>
          <ac:picMkLst>
            <pc:docMk/>
            <pc:sldMk cId="4114317348" sldId="292"/>
            <ac:picMk id="4" creationId="{2CC6A4C9-3FE6-C2DA-5E3F-932AC17F3597}"/>
          </ac:picMkLst>
        </pc:picChg>
        <pc:picChg chg="del">
          <ac:chgData name="Syed Bokhari" userId="58811ae0-23b8-40ea-8c00-5a5e8e044c42" providerId="ADAL" clId="{03838C98-B70C-45B7-B87D-E84C29ED9E1A}" dt="2024-09-27T03:31:48.789" v="44" actId="478"/>
          <ac:picMkLst>
            <pc:docMk/>
            <pc:sldMk cId="4114317348" sldId="292"/>
            <ac:picMk id="7" creationId="{712AAF5E-E2CB-FDBC-A7BD-BBC14FA1FA33}"/>
          </ac:picMkLst>
        </pc:picChg>
        <pc:picChg chg="mod">
          <ac:chgData name="Syed Bokhari" userId="58811ae0-23b8-40ea-8c00-5a5e8e044c42" providerId="ADAL" clId="{03838C98-B70C-45B7-B87D-E84C29ED9E1A}" dt="2024-09-27T03:47:51.984" v="134" actId="1076"/>
          <ac:picMkLst>
            <pc:docMk/>
            <pc:sldMk cId="4114317348" sldId="292"/>
            <ac:picMk id="12" creationId="{06EAE746-A5A1-D339-9D43-89E1306DF0A4}"/>
          </ac:picMkLst>
        </pc:picChg>
      </pc:sldChg>
      <pc:sldChg chg="addSp delSp modSp add mod ord">
        <pc:chgData name="Syed Bokhari" userId="58811ae0-23b8-40ea-8c00-5a5e8e044c42" providerId="ADAL" clId="{03838C98-B70C-45B7-B87D-E84C29ED9E1A}" dt="2024-09-27T04:02:09.614" v="166" actId="20577"/>
        <pc:sldMkLst>
          <pc:docMk/>
          <pc:sldMk cId="2735583268" sldId="293"/>
        </pc:sldMkLst>
        <pc:spChg chg="mod">
          <ac:chgData name="Syed Bokhari" userId="58811ae0-23b8-40ea-8c00-5a5e8e044c42" providerId="ADAL" clId="{03838C98-B70C-45B7-B87D-E84C29ED9E1A}" dt="2024-09-27T04:02:09.614" v="166" actId="20577"/>
          <ac:spMkLst>
            <pc:docMk/>
            <pc:sldMk cId="2735583268" sldId="293"/>
            <ac:spMk id="2" creationId="{25517E73-81AD-FFE1-C149-A8EC2685A967}"/>
          </ac:spMkLst>
        </pc:spChg>
        <pc:spChg chg="add del mod">
          <ac:chgData name="Syed Bokhari" userId="58811ae0-23b8-40ea-8c00-5a5e8e044c42" providerId="ADAL" clId="{03838C98-B70C-45B7-B87D-E84C29ED9E1A}" dt="2024-09-27T03:43:59.972" v="128" actId="22"/>
          <ac:spMkLst>
            <pc:docMk/>
            <pc:sldMk cId="2735583268" sldId="293"/>
            <ac:spMk id="4" creationId="{BFF4ADF3-1E21-B3E2-12E5-6FF38ED2A8D1}"/>
          </ac:spMkLst>
        </pc:spChg>
        <pc:picChg chg="del">
          <ac:chgData name="Syed Bokhari" userId="58811ae0-23b8-40ea-8c00-5a5e8e044c42" providerId="ADAL" clId="{03838C98-B70C-45B7-B87D-E84C29ED9E1A}" dt="2024-09-27T03:41:50.315" v="125" actId="478"/>
          <ac:picMkLst>
            <pc:docMk/>
            <pc:sldMk cId="2735583268" sldId="293"/>
            <ac:picMk id="5" creationId="{AE81632E-1FB0-FE76-E910-EDC62EE1FCD2}"/>
          </ac:picMkLst>
        </pc:picChg>
        <pc:picChg chg="add mod ord">
          <ac:chgData name="Syed Bokhari" userId="58811ae0-23b8-40ea-8c00-5a5e8e044c42" providerId="ADAL" clId="{03838C98-B70C-45B7-B87D-E84C29ED9E1A}" dt="2024-09-27T03:43:59.972" v="128" actId="22"/>
          <ac:picMkLst>
            <pc:docMk/>
            <pc:sldMk cId="2735583268" sldId="293"/>
            <ac:picMk id="7" creationId="{66226583-5694-A91D-04DD-3F2A0AE42409}"/>
          </ac:picMkLst>
        </pc:picChg>
      </pc:sldChg>
      <pc:sldChg chg="addSp delSp modSp add mod">
        <pc:chgData name="Syed Bokhari" userId="58811ae0-23b8-40ea-8c00-5a5e8e044c42" providerId="ADAL" clId="{03838C98-B70C-45B7-B87D-E84C29ED9E1A}" dt="2024-09-27T04:21:58.054" v="177"/>
        <pc:sldMkLst>
          <pc:docMk/>
          <pc:sldMk cId="2531413747" sldId="294"/>
        </pc:sldMkLst>
        <pc:spChg chg="mod">
          <ac:chgData name="Syed Bokhari" userId="58811ae0-23b8-40ea-8c00-5a5e8e044c42" providerId="ADAL" clId="{03838C98-B70C-45B7-B87D-E84C29ED9E1A}" dt="2024-09-27T03:53:13.962" v="159" actId="20577"/>
          <ac:spMkLst>
            <pc:docMk/>
            <pc:sldMk cId="2531413747" sldId="294"/>
            <ac:spMk id="2" creationId="{25517E73-81AD-FFE1-C149-A8EC2685A967}"/>
          </ac:spMkLst>
        </pc:spChg>
        <pc:spChg chg="add del mod">
          <ac:chgData name="Syed Bokhari" userId="58811ae0-23b8-40ea-8c00-5a5e8e044c42" providerId="ADAL" clId="{03838C98-B70C-45B7-B87D-E84C29ED9E1A}" dt="2024-09-27T04:21:58.054" v="177"/>
          <ac:spMkLst>
            <pc:docMk/>
            <pc:sldMk cId="2531413747" sldId="294"/>
            <ac:spMk id="4" creationId="{F4064963-4D16-E3C1-D13A-DB2A6743E320}"/>
          </ac:spMkLst>
        </pc:spChg>
        <pc:picChg chg="add del mod ord">
          <ac:chgData name="Syed Bokhari" userId="58811ae0-23b8-40ea-8c00-5a5e8e044c42" providerId="ADAL" clId="{03838C98-B70C-45B7-B87D-E84C29ED9E1A}" dt="2024-09-27T04:21:38.500" v="176" actId="22"/>
          <ac:picMkLst>
            <pc:docMk/>
            <pc:sldMk cId="2531413747" sldId="294"/>
            <ac:picMk id="6" creationId="{17C70DAC-8791-029D-81AB-618B3DBF655E}"/>
          </ac:picMkLst>
        </pc:picChg>
        <pc:picChg chg="del">
          <ac:chgData name="Syed Bokhari" userId="58811ae0-23b8-40ea-8c00-5a5e8e044c42" providerId="ADAL" clId="{03838C98-B70C-45B7-B87D-E84C29ED9E1A}" dt="2024-09-27T03:51:58.531" v="153" actId="478"/>
          <ac:picMkLst>
            <pc:docMk/>
            <pc:sldMk cId="2531413747" sldId="294"/>
            <ac:picMk id="7" creationId="{66226583-5694-A91D-04DD-3F2A0AE42409}"/>
          </ac:picMkLst>
        </pc:picChg>
        <pc:picChg chg="add mod">
          <ac:chgData name="Syed Bokhari" userId="58811ae0-23b8-40ea-8c00-5a5e8e044c42" providerId="ADAL" clId="{03838C98-B70C-45B7-B87D-E84C29ED9E1A}" dt="2024-09-27T04:21:58.054" v="177"/>
          <ac:picMkLst>
            <pc:docMk/>
            <pc:sldMk cId="2531413747" sldId="294"/>
            <ac:picMk id="8" creationId="{F4E7FDA3-E800-9138-8834-9B0866D42B4C}"/>
          </ac:picMkLst>
        </pc:picChg>
      </pc:sldChg>
      <pc:sldChg chg="modSp add mod">
        <pc:chgData name="Syed Bokhari" userId="58811ae0-23b8-40ea-8c00-5a5e8e044c42" providerId="ADAL" clId="{03838C98-B70C-45B7-B87D-E84C29ED9E1A}" dt="2024-09-27T15:52:06.454" v="190" actId="20577"/>
        <pc:sldMkLst>
          <pc:docMk/>
          <pc:sldMk cId="1651196277" sldId="295"/>
        </pc:sldMkLst>
        <pc:spChg chg="mod">
          <ac:chgData name="Syed Bokhari" userId="58811ae0-23b8-40ea-8c00-5a5e8e044c42" providerId="ADAL" clId="{03838C98-B70C-45B7-B87D-E84C29ED9E1A}" dt="2024-09-27T15:52:06.454" v="190" actId="20577"/>
          <ac:spMkLst>
            <pc:docMk/>
            <pc:sldMk cId="1651196277" sldId="295"/>
            <ac:spMk id="2" creationId="{25517E73-81AD-FFE1-C149-A8EC2685A967}"/>
          </ac:spMkLst>
        </pc:spChg>
      </pc:sldChg>
    </pc:docChg>
  </pc:docChgLst>
  <pc:docChgLst>
    <pc:chgData name="Syed Bokhari" userId="58811ae0-23b8-40ea-8c00-5a5e8e044c42" providerId="ADAL" clId="{C9D08E85-7DD7-4D15-8454-034BBC9EDB00}"/>
    <pc:docChg chg="undo custSel addSld delSld modSld sldOrd modSection">
      <pc:chgData name="Syed Bokhari" userId="58811ae0-23b8-40ea-8c00-5a5e8e044c42" providerId="ADAL" clId="{C9D08E85-7DD7-4D15-8454-034BBC9EDB00}" dt="2024-10-11T13:59:58.708" v="1033" actId="1076"/>
      <pc:docMkLst>
        <pc:docMk/>
      </pc:docMkLst>
      <pc:sldChg chg="ord">
        <pc:chgData name="Syed Bokhari" userId="58811ae0-23b8-40ea-8c00-5a5e8e044c42" providerId="ADAL" clId="{C9D08E85-7DD7-4D15-8454-034BBC9EDB00}" dt="2024-10-07T13:01:19.120" v="955"/>
        <pc:sldMkLst>
          <pc:docMk/>
          <pc:sldMk cId="3236926201" sldId="258"/>
        </pc:sldMkLst>
      </pc:sldChg>
      <pc:sldChg chg="modSp mod">
        <pc:chgData name="Syed Bokhari" userId="58811ae0-23b8-40ea-8c00-5a5e8e044c42" providerId="ADAL" clId="{C9D08E85-7DD7-4D15-8454-034BBC9EDB00}" dt="2024-10-06T14:08:32.494" v="550" actId="20577"/>
        <pc:sldMkLst>
          <pc:docMk/>
          <pc:sldMk cId="1572598673" sldId="278"/>
        </pc:sldMkLst>
        <pc:spChg chg="mod">
          <ac:chgData name="Syed Bokhari" userId="58811ae0-23b8-40ea-8c00-5a5e8e044c42" providerId="ADAL" clId="{C9D08E85-7DD7-4D15-8454-034BBC9EDB00}" dt="2024-10-06T14:08:32.494" v="550" actId="20577"/>
          <ac:spMkLst>
            <pc:docMk/>
            <pc:sldMk cId="1572598673" sldId="278"/>
            <ac:spMk id="2" creationId="{C3531B9F-BBE6-CB60-550C-EEFB714EE454}"/>
          </ac:spMkLst>
        </pc:spChg>
      </pc:sldChg>
      <pc:sldChg chg="del">
        <pc:chgData name="Syed Bokhari" userId="58811ae0-23b8-40ea-8c00-5a5e8e044c42" providerId="ADAL" clId="{C9D08E85-7DD7-4D15-8454-034BBC9EDB00}" dt="2024-10-06T15:29:12.029" v="862" actId="47"/>
        <pc:sldMkLst>
          <pc:docMk/>
          <pc:sldMk cId="2147291278" sldId="281"/>
        </pc:sldMkLst>
      </pc:sldChg>
      <pc:sldChg chg="del">
        <pc:chgData name="Syed Bokhari" userId="58811ae0-23b8-40ea-8c00-5a5e8e044c42" providerId="ADAL" clId="{C9D08E85-7DD7-4D15-8454-034BBC9EDB00}" dt="2024-10-06T15:29:08.408" v="861" actId="47"/>
        <pc:sldMkLst>
          <pc:docMk/>
          <pc:sldMk cId="1902298249" sldId="282"/>
        </pc:sldMkLst>
      </pc:sldChg>
      <pc:sldChg chg="del">
        <pc:chgData name="Syed Bokhari" userId="58811ae0-23b8-40ea-8c00-5a5e8e044c42" providerId="ADAL" clId="{C9D08E85-7DD7-4D15-8454-034BBC9EDB00}" dt="2024-10-06T14:08:45.060" v="551" actId="47"/>
        <pc:sldMkLst>
          <pc:docMk/>
          <pc:sldMk cId="1432172145" sldId="283"/>
        </pc:sldMkLst>
      </pc:sldChg>
      <pc:sldChg chg="del">
        <pc:chgData name="Syed Bokhari" userId="58811ae0-23b8-40ea-8c00-5a5e8e044c42" providerId="ADAL" clId="{C9D08E85-7DD7-4D15-8454-034BBC9EDB00}" dt="2024-10-06T14:08:45.060" v="551" actId="47"/>
        <pc:sldMkLst>
          <pc:docMk/>
          <pc:sldMk cId="2936414865" sldId="284"/>
        </pc:sldMkLst>
      </pc:sldChg>
      <pc:sldChg chg="addSp delSp modSp mod">
        <pc:chgData name="Syed Bokhari" userId="58811ae0-23b8-40ea-8c00-5a5e8e044c42" providerId="ADAL" clId="{C9D08E85-7DD7-4D15-8454-034BBC9EDB00}" dt="2024-10-06T15:46:49.172" v="883" actId="20577"/>
        <pc:sldMkLst>
          <pc:docMk/>
          <pc:sldMk cId="2944384954" sldId="285"/>
        </pc:sldMkLst>
        <pc:spChg chg="mod">
          <ac:chgData name="Syed Bokhari" userId="58811ae0-23b8-40ea-8c00-5a5e8e044c42" providerId="ADAL" clId="{C9D08E85-7DD7-4D15-8454-034BBC9EDB00}" dt="2024-10-06T15:46:49.172" v="883" actId="20577"/>
          <ac:spMkLst>
            <pc:docMk/>
            <pc:sldMk cId="2944384954" sldId="285"/>
            <ac:spMk id="2" creationId="{25517E73-81AD-FFE1-C149-A8EC2685A967}"/>
          </ac:spMkLst>
        </pc:spChg>
        <pc:spChg chg="add del mod">
          <ac:chgData name="Syed Bokhari" userId="58811ae0-23b8-40ea-8c00-5a5e8e044c42" providerId="ADAL" clId="{C9D08E85-7DD7-4D15-8454-034BBC9EDB00}" dt="2024-10-06T15:46:28.849" v="864" actId="1076"/>
          <ac:spMkLst>
            <pc:docMk/>
            <pc:sldMk cId="2944384954" sldId="285"/>
            <ac:spMk id="14" creationId="{6EB16C7B-21B3-7D4E-FBC0-BEB837F94A6D}"/>
          </ac:spMkLst>
        </pc:spChg>
        <pc:picChg chg="add del mod">
          <ac:chgData name="Syed Bokhari" userId="58811ae0-23b8-40ea-8c00-5a5e8e044c42" providerId="ADAL" clId="{C9D08E85-7DD7-4D15-8454-034BBC9EDB00}" dt="2024-10-06T14:36:00.942" v="574" actId="478"/>
          <ac:picMkLst>
            <pc:docMk/>
            <pc:sldMk cId="2944384954" sldId="285"/>
            <ac:picMk id="4" creationId="{310CD519-B60D-B889-BDEF-F60DDBAA8A97}"/>
          </ac:picMkLst>
        </pc:picChg>
        <pc:picChg chg="add mod">
          <ac:chgData name="Syed Bokhari" userId="58811ae0-23b8-40ea-8c00-5a5e8e044c42" providerId="ADAL" clId="{C9D08E85-7DD7-4D15-8454-034BBC9EDB00}" dt="2024-10-06T15:46:36.782" v="867" actId="1076"/>
          <ac:picMkLst>
            <pc:docMk/>
            <pc:sldMk cId="2944384954" sldId="285"/>
            <ac:picMk id="8" creationId="{856B4E26-FA5A-AB9E-6803-B7094D648B73}"/>
          </ac:picMkLst>
        </pc:picChg>
        <pc:picChg chg="mod">
          <ac:chgData name="Syed Bokhari" userId="58811ae0-23b8-40ea-8c00-5a5e8e044c42" providerId="ADAL" clId="{C9D08E85-7DD7-4D15-8454-034BBC9EDB00}" dt="2024-10-06T14:35:47.577" v="571" actId="1076"/>
          <ac:picMkLst>
            <pc:docMk/>
            <pc:sldMk cId="2944384954" sldId="285"/>
            <ac:picMk id="12" creationId="{6E87B895-8CD5-75FD-025E-50E9A11B334B}"/>
          </ac:picMkLst>
        </pc:picChg>
        <pc:picChg chg="del">
          <ac:chgData name="Syed Bokhari" userId="58811ae0-23b8-40ea-8c00-5a5e8e044c42" providerId="ADAL" clId="{C9D08E85-7DD7-4D15-8454-034BBC9EDB00}" dt="2024-10-06T14:13:27.273" v="565" actId="478"/>
          <ac:picMkLst>
            <pc:docMk/>
            <pc:sldMk cId="2944384954" sldId="285"/>
            <ac:picMk id="13" creationId="{F3366C06-8E08-2947-D754-6F6AC65D76FC}"/>
          </ac:picMkLst>
        </pc:picChg>
      </pc:sldChg>
      <pc:sldChg chg="del">
        <pc:chgData name="Syed Bokhari" userId="58811ae0-23b8-40ea-8c00-5a5e8e044c42" providerId="ADAL" clId="{C9D08E85-7DD7-4D15-8454-034BBC9EDB00}" dt="2024-10-06T14:08:52.884" v="552" actId="47"/>
        <pc:sldMkLst>
          <pc:docMk/>
          <pc:sldMk cId="1570766836" sldId="286"/>
        </pc:sldMkLst>
      </pc:sldChg>
      <pc:sldChg chg="del">
        <pc:chgData name="Syed Bokhari" userId="58811ae0-23b8-40ea-8c00-5a5e8e044c42" providerId="ADAL" clId="{C9D08E85-7DD7-4D15-8454-034BBC9EDB00}" dt="2024-10-06T14:08:57.271" v="553" actId="47"/>
        <pc:sldMkLst>
          <pc:docMk/>
          <pc:sldMk cId="796534471" sldId="287"/>
        </pc:sldMkLst>
      </pc:sldChg>
      <pc:sldChg chg="modSp mod">
        <pc:chgData name="Syed Bokhari" userId="58811ae0-23b8-40ea-8c00-5a5e8e044c42" providerId="ADAL" clId="{C9D08E85-7DD7-4D15-8454-034BBC9EDB00}" dt="2024-10-11T13:10:39.083" v="1028" actId="20577"/>
        <pc:sldMkLst>
          <pc:docMk/>
          <pc:sldMk cId="3361441476" sldId="288"/>
        </pc:sldMkLst>
        <pc:spChg chg="mod">
          <ac:chgData name="Syed Bokhari" userId="58811ae0-23b8-40ea-8c00-5a5e8e044c42" providerId="ADAL" clId="{C9D08E85-7DD7-4D15-8454-034BBC9EDB00}" dt="2024-10-11T13:10:39.083" v="1028" actId="20577"/>
          <ac:spMkLst>
            <pc:docMk/>
            <pc:sldMk cId="3361441476" sldId="288"/>
            <ac:spMk id="8" creationId="{04EC940C-94EA-40E1-9251-12A514F44C9D}"/>
          </ac:spMkLst>
        </pc:spChg>
      </pc:sldChg>
      <pc:sldChg chg="addSp delSp modSp del mod ord">
        <pc:chgData name="Syed Bokhari" userId="58811ae0-23b8-40ea-8c00-5a5e8e044c42" providerId="ADAL" clId="{C9D08E85-7DD7-4D15-8454-034BBC9EDB00}" dt="2024-10-05T17:46:41.280" v="398" actId="2696"/>
        <pc:sldMkLst>
          <pc:docMk/>
          <pc:sldMk cId="581307340" sldId="291"/>
        </pc:sldMkLst>
        <pc:spChg chg="add mod">
          <ac:chgData name="Syed Bokhari" userId="58811ae0-23b8-40ea-8c00-5a5e8e044c42" providerId="ADAL" clId="{C9D08E85-7DD7-4D15-8454-034BBC9EDB00}" dt="2024-10-05T17:45:51.292" v="389" actId="14100"/>
          <ac:spMkLst>
            <pc:docMk/>
            <pc:sldMk cId="581307340" sldId="291"/>
            <ac:spMk id="3" creationId="{2F4D595A-B845-9038-4A3A-EF9E8780592A}"/>
          </ac:spMkLst>
        </pc:spChg>
        <pc:spChg chg="del">
          <ac:chgData name="Syed Bokhari" userId="58811ae0-23b8-40ea-8c00-5a5e8e044c42" providerId="ADAL" clId="{C9D08E85-7DD7-4D15-8454-034BBC9EDB00}" dt="2024-10-05T17:45:46.996" v="388" actId="478"/>
          <ac:spMkLst>
            <pc:docMk/>
            <pc:sldMk cId="581307340" sldId="291"/>
            <ac:spMk id="8" creationId="{6B886A98-6EE7-4976-9718-0F07E2C1F115}"/>
          </ac:spMkLst>
        </pc:spChg>
        <pc:picChg chg="mod">
          <ac:chgData name="Syed Bokhari" userId="58811ae0-23b8-40ea-8c00-5a5e8e044c42" providerId="ADAL" clId="{C9D08E85-7DD7-4D15-8454-034BBC9EDB00}" dt="2024-10-05T17:46:14.815" v="392" actId="1076"/>
          <ac:picMkLst>
            <pc:docMk/>
            <pc:sldMk cId="581307340" sldId="291"/>
            <ac:picMk id="4" creationId="{9C7B4BC1-FBA5-9F9E-32CF-CB31A726CE0D}"/>
          </ac:picMkLst>
        </pc:picChg>
      </pc:sldChg>
      <pc:sldChg chg="addSp delSp modSp mod">
        <pc:chgData name="Syed Bokhari" userId="58811ae0-23b8-40ea-8c00-5a5e8e044c42" providerId="ADAL" clId="{C9D08E85-7DD7-4D15-8454-034BBC9EDB00}" dt="2024-09-30T15:53:21.461" v="19" actId="9405"/>
        <pc:sldMkLst>
          <pc:docMk/>
          <pc:sldMk cId="4114317348" sldId="292"/>
        </pc:sldMkLst>
        <pc:picChg chg="add mod">
          <ac:chgData name="Syed Bokhari" userId="58811ae0-23b8-40ea-8c00-5a5e8e044c42" providerId="ADAL" clId="{C9D08E85-7DD7-4D15-8454-034BBC9EDB00}" dt="2024-09-30T15:52:36.872" v="12" actId="1076"/>
          <ac:picMkLst>
            <pc:docMk/>
            <pc:sldMk cId="4114317348" sldId="292"/>
            <ac:picMk id="4" creationId="{A00ABFE0-518B-88FF-5390-F9BB0A14D59B}"/>
          </ac:picMkLst>
        </pc:picChg>
        <pc:picChg chg="mod">
          <ac:chgData name="Syed Bokhari" userId="58811ae0-23b8-40ea-8c00-5a5e8e044c42" providerId="ADAL" clId="{C9D08E85-7DD7-4D15-8454-034BBC9EDB00}" dt="2024-09-30T15:52:20.755" v="10" actId="1076"/>
          <ac:picMkLst>
            <pc:docMk/>
            <pc:sldMk cId="4114317348" sldId="292"/>
            <ac:picMk id="12" creationId="{06EAE746-A5A1-D339-9D43-89E1306DF0A4}"/>
          </ac:picMkLst>
        </pc:picChg>
        <pc:inkChg chg="add del">
          <ac:chgData name="Syed Bokhari" userId="58811ae0-23b8-40ea-8c00-5a5e8e044c42" providerId="ADAL" clId="{C9D08E85-7DD7-4D15-8454-034BBC9EDB00}" dt="2024-09-30T15:53:01.671" v="14" actId="9405"/>
          <ac:inkMkLst>
            <pc:docMk/>
            <pc:sldMk cId="4114317348" sldId="292"/>
            <ac:inkMk id="5" creationId="{B7F1DFAD-A209-967B-2D85-1800ECCC6E9D}"/>
          </ac:inkMkLst>
        </pc:inkChg>
        <pc:inkChg chg="add">
          <ac:chgData name="Syed Bokhari" userId="58811ae0-23b8-40ea-8c00-5a5e8e044c42" providerId="ADAL" clId="{C9D08E85-7DD7-4D15-8454-034BBC9EDB00}" dt="2024-09-30T15:53:12.869" v="15" actId="9405"/>
          <ac:inkMkLst>
            <pc:docMk/>
            <pc:sldMk cId="4114317348" sldId="292"/>
            <ac:inkMk id="7" creationId="{3A01DB5B-8EBC-F383-1EC3-399C463ABCEE}"/>
          </ac:inkMkLst>
        </pc:inkChg>
        <pc:inkChg chg="add">
          <ac:chgData name="Syed Bokhari" userId="58811ae0-23b8-40ea-8c00-5a5e8e044c42" providerId="ADAL" clId="{C9D08E85-7DD7-4D15-8454-034BBC9EDB00}" dt="2024-09-30T15:53:16.840" v="16" actId="9405"/>
          <ac:inkMkLst>
            <pc:docMk/>
            <pc:sldMk cId="4114317348" sldId="292"/>
            <ac:inkMk id="8" creationId="{231AAD2F-C41D-F9D8-0A28-115E64E8EAD0}"/>
          </ac:inkMkLst>
        </pc:inkChg>
        <pc:inkChg chg="add">
          <ac:chgData name="Syed Bokhari" userId="58811ae0-23b8-40ea-8c00-5a5e8e044c42" providerId="ADAL" clId="{C9D08E85-7DD7-4D15-8454-034BBC9EDB00}" dt="2024-09-30T15:53:17.523" v="17" actId="9405"/>
          <ac:inkMkLst>
            <pc:docMk/>
            <pc:sldMk cId="4114317348" sldId="292"/>
            <ac:inkMk id="9" creationId="{E40BE3ED-35D9-F662-B99B-81994B83FEA4}"/>
          </ac:inkMkLst>
        </pc:inkChg>
        <pc:inkChg chg="add">
          <ac:chgData name="Syed Bokhari" userId="58811ae0-23b8-40ea-8c00-5a5e8e044c42" providerId="ADAL" clId="{C9D08E85-7DD7-4D15-8454-034BBC9EDB00}" dt="2024-09-30T15:53:20.393" v="18" actId="9405"/>
          <ac:inkMkLst>
            <pc:docMk/>
            <pc:sldMk cId="4114317348" sldId="292"/>
            <ac:inkMk id="10" creationId="{5EFEE178-557B-40CA-8DF4-0601DB017672}"/>
          </ac:inkMkLst>
        </pc:inkChg>
        <pc:inkChg chg="add">
          <ac:chgData name="Syed Bokhari" userId="58811ae0-23b8-40ea-8c00-5a5e8e044c42" providerId="ADAL" clId="{C9D08E85-7DD7-4D15-8454-034BBC9EDB00}" dt="2024-09-30T15:53:21.461" v="19" actId="9405"/>
          <ac:inkMkLst>
            <pc:docMk/>
            <pc:sldMk cId="4114317348" sldId="292"/>
            <ac:inkMk id="11" creationId="{1A43A8EB-545F-5070-A602-F771D0B4148A}"/>
          </ac:inkMkLst>
        </pc:inkChg>
      </pc:sldChg>
      <pc:sldChg chg="addSp modSp mod">
        <pc:chgData name="Syed Bokhari" userId="58811ae0-23b8-40ea-8c00-5a5e8e044c42" providerId="ADAL" clId="{C9D08E85-7DD7-4D15-8454-034BBC9EDB00}" dt="2024-10-11T13:59:58.708" v="1033" actId="1076"/>
        <pc:sldMkLst>
          <pc:docMk/>
          <pc:sldMk cId="2531413747" sldId="294"/>
        </pc:sldMkLst>
        <pc:spChg chg="add mod">
          <ac:chgData name="Syed Bokhari" userId="58811ae0-23b8-40ea-8c00-5a5e8e044c42" providerId="ADAL" clId="{C9D08E85-7DD7-4D15-8454-034BBC9EDB00}" dt="2024-10-05T14:45:47.026" v="187" actId="20577"/>
          <ac:spMkLst>
            <pc:docMk/>
            <pc:sldMk cId="2531413747" sldId="294"/>
            <ac:spMk id="3" creationId="{2AA38B1D-0E5F-16F2-011E-748A74331379}"/>
          </ac:spMkLst>
        </pc:spChg>
        <pc:picChg chg="mod">
          <ac:chgData name="Syed Bokhari" userId="58811ae0-23b8-40ea-8c00-5a5e8e044c42" providerId="ADAL" clId="{C9D08E85-7DD7-4D15-8454-034BBC9EDB00}" dt="2024-10-11T13:59:58.708" v="1033" actId="1076"/>
          <ac:picMkLst>
            <pc:docMk/>
            <pc:sldMk cId="2531413747" sldId="294"/>
            <ac:picMk id="8" creationId="{F4E7FDA3-E800-9138-8834-9B0866D42B4C}"/>
          </ac:picMkLst>
        </pc:picChg>
      </pc:sldChg>
      <pc:sldChg chg="addSp delSp modSp mod">
        <pc:chgData name="Syed Bokhari" userId="58811ae0-23b8-40ea-8c00-5a5e8e044c42" providerId="ADAL" clId="{C9D08E85-7DD7-4D15-8454-034BBC9EDB00}" dt="2024-09-29T21:37:10.122" v="2" actId="22"/>
        <pc:sldMkLst>
          <pc:docMk/>
          <pc:sldMk cId="1651196277" sldId="295"/>
        </pc:sldMkLst>
        <pc:spChg chg="add del mod">
          <ac:chgData name="Syed Bokhari" userId="58811ae0-23b8-40ea-8c00-5a5e8e044c42" providerId="ADAL" clId="{C9D08E85-7DD7-4D15-8454-034BBC9EDB00}" dt="2024-09-29T21:37:10.122" v="2" actId="22"/>
          <ac:spMkLst>
            <pc:docMk/>
            <pc:sldMk cId="1651196277" sldId="295"/>
            <ac:spMk id="4" creationId="{C2260100-C4D8-8F1F-2FAE-8DCB4288DC8D}"/>
          </ac:spMkLst>
        </pc:spChg>
        <pc:picChg chg="del">
          <ac:chgData name="Syed Bokhari" userId="58811ae0-23b8-40ea-8c00-5a5e8e044c42" providerId="ADAL" clId="{C9D08E85-7DD7-4D15-8454-034BBC9EDB00}" dt="2024-09-29T21:35:38.096" v="1" actId="478"/>
          <ac:picMkLst>
            <pc:docMk/>
            <pc:sldMk cId="1651196277" sldId="295"/>
            <ac:picMk id="5" creationId="{AE81632E-1FB0-FE76-E910-EDC62EE1FCD2}"/>
          </ac:picMkLst>
        </pc:picChg>
        <pc:picChg chg="add mod ord">
          <ac:chgData name="Syed Bokhari" userId="58811ae0-23b8-40ea-8c00-5a5e8e044c42" providerId="ADAL" clId="{C9D08E85-7DD7-4D15-8454-034BBC9EDB00}" dt="2024-09-29T21:37:10.122" v="2" actId="22"/>
          <ac:picMkLst>
            <pc:docMk/>
            <pc:sldMk cId="1651196277" sldId="295"/>
            <ac:picMk id="7" creationId="{CCBE962E-6B80-2EBC-FB77-F2EFD4BD0BD6}"/>
          </ac:picMkLst>
        </pc:picChg>
      </pc:sldChg>
      <pc:sldChg chg="addSp delSp modSp add mod ord">
        <pc:chgData name="Syed Bokhari" userId="58811ae0-23b8-40ea-8c00-5a5e8e044c42" providerId="ADAL" clId="{C9D08E85-7DD7-4D15-8454-034BBC9EDB00}" dt="2024-10-11T13:12:00.956" v="1032" actId="1076"/>
        <pc:sldMkLst>
          <pc:docMk/>
          <pc:sldMk cId="3062153202" sldId="296"/>
        </pc:sldMkLst>
        <pc:spChg chg="add mod">
          <ac:chgData name="Syed Bokhari" userId="58811ae0-23b8-40ea-8c00-5a5e8e044c42" providerId="ADAL" clId="{C9D08E85-7DD7-4D15-8454-034BBC9EDB00}" dt="2024-10-11T13:12:00.956" v="1032" actId="1076"/>
          <ac:spMkLst>
            <pc:docMk/>
            <pc:sldMk cId="3062153202" sldId="296"/>
            <ac:spMk id="3" creationId="{3A4ECCC3-6517-04E6-A3DC-F456F777A1A7}"/>
          </ac:spMkLst>
        </pc:spChg>
        <pc:spChg chg="add del mod">
          <ac:chgData name="Syed Bokhari" userId="58811ae0-23b8-40ea-8c00-5a5e8e044c42" providerId="ADAL" clId="{C9D08E85-7DD7-4D15-8454-034BBC9EDB00}" dt="2024-09-29T21:41:29.129" v="5" actId="22"/>
          <ac:spMkLst>
            <pc:docMk/>
            <pc:sldMk cId="3062153202" sldId="296"/>
            <ac:spMk id="4" creationId="{35264116-4D9C-A783-B73A-0FB944D5E103}"/>
          </ac:spMkLst>
        </pc:spChg>
        <pc:picChg chg="add mod ord">
          <ac:chgData name="Syed Bokhari" userId="58811ae0-23b8-40ea-8c00-5a5e8e044c42" providerId="ADAL" clId="{C9D08E85-7DD7-4D15-8454-034BBC9EDB00}" dt="2024-10-06T17:07:06.206" v="884" actId="1076"/>
          <ac:picMkLst>
            <pc:docMk/>
            <pc:sldMk cId="3062153202" sldId="296"/>
            <ac:picMk id="6" creationId="{65A47F1F-191E-6960-032A-F40E7DD142CF}"/>
          </ac:picMkLst>
        </pc:picChg>
        <pc:picChg chg="del">
          <ac:chgData name="Syed Bokhari" userId="58811ae0-23b8-40ea-8c00-5a5e8e044c42" providerId="ADAL" clId="{C9D08E85-7DD7-4D15-8454-034BBC9EDB00}" dt="2024-09-29T21:41:26.174" v="4" actId="478"/>
          <ac:picMkLst>
            <pc:docMk/>
            <pc:sldMk cId="3062153202" sldId="296"/>
            <ac:picMk id="7" creationId="{CCBE962E-6B80-2EBC-FB77-F2EFD4BD0BD6}"/>
          </ac:picMkLst>
        </pc:picChg>
      </pc:sldChg>
      <pc:sldChg chg="addSp delSp modSp mod ord">
        <pc:chgData name="Syed Bokhari" userId="58811ae0-23b8-40ea-8c00-5a5e8e044c42" providerId="ADAL" clId="{C9D08E85-7DD7-4D15-8454-034BBC9EDB00}" dt="2024-10-05T17:25:40.920" v="204"/>
        <pc:sldMkLst>
          <pc:docMk/>
          <pc:sldMk cId="2581425530" sldId="297"/>
        </pc:sldMkLst>
        <pc:spChg chg="mod">
          <ac:chgData name="Syed Bokhari" userId="58811ae0-23b8-40ea-8c00-5a5e8e044c42" providerId="ADAL" clId="{C9D08E85-7DD7-4D15-8454-034BBC9EDB00}" dt="2024-09-30T16:13:17.455" v="35" actId="20577"/>
          <ac:spMkLst>
            <pc:docMk/>
            <pc:sldMk cId="2581425530" sldId="297"/>
            <ac:spMk id="2" creationId="{25517E73-81AD-FFE1-C149-A8EC2685A967}"/>
          </ac:spMkLst>
        </pc:spChg>
        <pc:spChg chg="add del mod">
          <ac:chgData name="Syed Bokhari" userId="58811ae0-23b8-40ea-8c00-5a5e8e044c42" providerId="ADAL" clId="{C9D08E85-7DD7-4D15-8454-034BBC9EDB00}" dt="2024-09-30T16:29:30.533" v="132"/>
          <ac:spMkLst>
            <pc:docMk/>
            <pc:sldMk cId="2581425530" sldId="297"/>
            <ac:spMk id="4" creationId="{054E3825-F0BB-3A8C-DFBD-9BA5E15FC103}"/>
          </ac:spMkLst>
        </pc:spChg>
        <pc:spChg chg="add del mod">
          <ac:chgData name="Syed Bokhari" userId="58811ae0-23b8-40ea-8c00-5a5e8e044c42" providerId="ADAL" clId="{C9D08E85-7DD7-4D15-8454-034BBC9EDB00}" dt="2024-09-30T16:29:26.458" v="131" actId="21"/>
          <ac:spMkLst>
            <pc:docMk/>
            <pc:sldMk cId="2581425530" sldId="297"/>
            <ac:spMk id="5" creationId="{834DFE5B-5844-7B7A-2727-B7352237BE09}"/>
          </ac:spMkLst>
        </pc:spChg>
        <pc:spChg chg="add mod">
          <ac:chgData name="Syed Bokhari" userId="58811ae0-23b8-40ea-8c00-5a5e8e044c42" providerId="ADAL" clId="{C9D08E85-7DD7-4D15-8454-034BBC9EDB00}" dt="2024-10-01T02:57:36.710" v="160" actId="20577"/>
          <ac:spMkLst>
            <pc:docMk/>
            <pc:sldMk cId="2581425530" sldId="297"/>
            <ac:spMk id="7" creationId="{834DFE5B-5844-7B7A-2727-B7352237BE09}"/>
          </ac:spMkLst>
        </pc:spChg>
        <pc:spChg chg="add mod">
          <ac:chgData name="Syed Bokhari" userId="58811ae0-23b8-40ea-8c00-5a5e8e044c42" providerId="ADAL" clId="{C9D08E85-7DD7-4D15-8454-034BBC9EDB00}" dt="2024-09-30T16:31:00.181" v="138" actId="33987"/>
          <ac:spMkLst>
            <pc:docMk/>
            <pc:sldMk cId="2581425530" sldId="297"/>
            <ac:spMk id="8" creationId="{C32A65E2-C4D1-B560-CC77-B6A75E52D485}"/>
          </ac:spMkLst>
        </pc:spChg>
        <pc:picChg chg="del">
          <ac:chgData name="Syed Bokhari" userId="58811ae0-23b8-40ea-8c00-5a5e8e044c42" providerId="ADAL" clId="{C9D08E85-7DD7-4D15-8454-034BBC9EDB00}" dt="2024-09-30T16:13:20.512" v="36" actId="478"/>
          <ac:picMkLst>
            <pc:docMk/>
            <pc:sldMk cId="2581425530" sldId="297"/>
            <ac:picMk id="6" creationId="{65A47F1F-191E-6960-032A-F40E7DD142CF}"/>
          </ac:picMkLst>
        </pc:picChg>
      </pc:sldChg>
      <pc:sldChg chg="addSp delSp modSp add mod ord">
        <pc:chgData name="Syed Bokhari" userId="58811ae0-23b8-40ea-8c00-5a5e8e044c42" providerId="ADAL" clId="{C9D08E85-7DD7-4D15-8454-034BBC9EDB00}" dt="2024-10-06T14:05:31.726" v="536" actId="1582"/>
        <pc:sldMkLst>
          <pc:docMk/>
          <pc:sldMk cId="2480919895" sldId="298"/>
        </pc:sldMkLst>
        <pc:spChg chg="mod">
          <ac:chgData name="Syed Bokhari" userId="58811ae0-23b8-40ea-8c00-5a5e8e044c42" providerId="ADAL" clId="{C9D08E85-7DD7-4D15-8454-034BBC9EDB00}" dt="2024-10-06T13:40:39.383" v="518" actId="27636"/>
          <ac:spMkLst>
            <pc:docMk/>
            <pc:sldMk cId="2480919895" sldId="298"/>
            <ac:spMk id="2" creationId="{25517E73-81AD-FFE1-C149-A8EC2685A967}"/>
          </ac:spMkLst>
        </pc:spChg>
        <pc:spChg chg="add mod">
          <ac:chgData name="Syed Bokhari" userId="58811ae0-23b8-40ea-8c00-5a5e8e044c42" providerId="ADAL" clId="{C9D08E85-7DD7-4D15-8454-034BBC9EDB00}" dt="2024-10-05T17:32:03.167" v="230"/>
          <ac:spMkLst>
            <pc:docMk/>
            <pc:sldMk cId="2480919895" sldId="298"/>
            <ac:spMk id="4" creationId="{7DAC66B6-2CA8-4292-9BB4-362B437BE66A}"/>
          </ac:spMkLst>
        </pc:spChg>
        <pc:spChg chg="add mod">
          <ac:chgData name="Syed Bokhari" userId="58811ae0-23b8-40ea-8c00-5a5e8e044c42" providerId="ADAL" clId="{C9D08E85-7DD7-4D15-8454-034BBC9EDB00}" dt="2024-10-05T17:32:03.167" v="230"/>
          <ac:spMkLst>
            <pc:docMk/>
            <pc:sldMk cId="2480919895" sldId="298"/>
            <ac:spMk id="5" creationId="{8F6361A2-D017-48AA-A243-3F50303331B9}"/>
          </ac:spMkLst>
        </pc:spChg>
        <pc:spChg chg="add mod">
          <ac:chgData name="Syed Bokhari" userId="58811ae0-23b8-40ea-8c00-5a5e8e044c42" providerId="ADAL" clId="{C9D08E85-7DD7-4D15-8454-034BBC9EDB00}" dt="2024-10-05T17:32:03.167" v="230"/>
          <ac:spMkLst>
            <pc:docMk/>
            <pc:sldMk cId="2480919895" sldId="298"/>
            <ac:spMk id="6" creationId="{05E10CD7-5C81-4EBE-9909-32885E04A91A}"/>
          </ac:spMkLst>
        </pc:spChg>
        <pc:spChg chg="del mod">
          <ac:chgData name="Syed Bokhari" userId="58811ae0-23b8-40ea-8c00-5a5e8e044c42" providerId="ADAL" clId="{C9D08E85-7DD7-4D15-8454-034BBC9EDB00}" dt="2024-10-05T17:32:12.426" v="231" actId="478"/>
          <ac:spMkLst>
            <pc:docMk/>
            <pc:sldMk cId="2480919895" sldId="298"/>
            <ac:spMk id="7" creationId="{834DFE5B-5844-7B7A-2727-B7352237BE09}"/>
          </ac:spMkLst>
        </pc:spChg>
        <pc:spChg chg="add mod">
          <ac:chgData name="Syed Bokhari" userId="58811ae0-23b8-40ea-8c00-5a5e8e044c42" providerId="ADAL" clId="{C9D08E85-7DD7-4D15-8454-034BBC9EDB00}" dt="2024-10-05T17:32:03.167" v="230"/>
          <ac:spMkLst>
            <pc:docMk/>
            <pc:sldMk cId="2480919895" sldId="298"/>
            <ac:spMk id="8" creationId="{B78DDD98-7EE3-4238-BC5A-A75BAFC156CC}"/>
          </ac:spMkLst>
        </pc:spChg>
        <pc:spChg chg="add mod">
          <ac:chgData name="Syed Bokhari" userId="58811ae0-23b8-40ea-8c00-5a5e8e044c42" providerId="ADAL" clId="{C9D08E85-7DD7-4D15-8454-034BBC9EDB00}" dt="2024-10-05T17:32:03.167" v="230"/>
          <ac:spMkLst>
            <pc:docMk/>
            <pc:sldMk cId="2480919895" sldId="298"/>
            <ac:spMk id="9" creationId="{EE9AC9F6-1967-4C45-9BEA-6854A8C3F266}"/>
          </ac:spMkLst>
        </pc:spChg>
        <pc:spChg chg="add mod">
          <ac:chgData name="Syed Bokhari" userId="58811ae0-23b8-40ea-8c00-5a5e8e044c42" providerId="ADAL" clId="{C9D08E85-7DD7-4D15-8454-034BBC9EDB00}" dt="2024-10-05T17:32:03.167" v="230"/>
          <ac:spMkLst>
            <pc:docMk/>
            <pc:sldMk cId="2480919895" sldId="298"/>
            <ac:spMk id="10" creationId="{3390DDB9-DEB7-42F5-A100-25D7D2AAD3F0}"/>
          </ac:spMkLst>
        </pc:spChg>
        <pc:spChg chg="add mod">
          <ac:chgData name="Syed Bokhari" userId="58811ae0-23b8-40ea-8c00-5a5e8e044c42" providerId="ADAL" clId="{C9D08E85-7DD7-4D15-8454-034BBC9EDB00}" dt="2024-10-05T17:32:03.167" v="230"/>
          <ac:spMkLst>
            <pc:docMk/>
            <pc:sldMk cId="2480919895" sldId="298"/>
            <ac:spMk id="11" creationId="{A2F90C7B-BE7B-4768-A012-20E0E1FA1151}"/>
          </ac:spMkLst>
        </pc:spChg>
        <pc:spChg chg="add mod">
          <ac:chgData name="Syed Bokhari" userId="58811ae0-23b8-40ea-8c00-5a5e8e044c42" providerId="ADAL" clId="{C9D08E85-7DD7-4D15-8454-034BBC9EDB00}" dt="2024-10-05T17:32:03.167" v="230"/>
          <ac:spMkLst>
            <pc:docMk/>
            <pc:sldMk cId="2480919895" sldId="298"/>
            <ac:spMk id="12" creationId="{E6E9697F-B3AE-4A9C-A79C-17C6D88CA76F}"/>
          </ac:spMkLst>
        </pc:spChg>
        <pc:spChg chg="add mod">
          <ac:chgData name="Syed Bokhari" userId="58811ae0-23b8-40ea-8c00-5a5e8e044c42" providerId="ADAL" clId="{C9D08E85-7DD7-4D15-8454-034BBC9EDB00}" dt="2024-10-05T17:32:03.167" v="230"/>
          <ac:spMkLst>
            <pc:docMk/>
            <pc:sldMk cId="2480919895" sldId="298"/>
            <ac:spMk id="13" creationId="{087F644C-957C-4365-A5FC-F51533691431}"/>
          </ac:spMkLst>
        </pc:spChg>
        <pc:spChg chg="add mod">
          <ac:chgData name="Syed Bokhari" userId="58811ae0-23b8-40ea-8c00-5a5e8e044c42" providerId="ADAL" clId="{C9D08E85-7DD7-4D15-8454-034BBC9EDB00}" dt="2024-10-05T17:32:03.167" v="230"/>
          <ac:spMkLst>
            <pc:docMk/>
            <pc:sldMk cId="2480919895" sldId="298"/>
            <ac:spMk id="14" creationId="{E5FAF7E4-1A1A-401F-9486-03AEC52A4600}"/>
          </ac:spMkLst>
        </pc:spChg>
        <pc:spChg chg="add mod">
          <ac:chgData name="Syed Bokhari" userId="58811ae0-23b8-40ea-8c00-5a5e8e044c42" providerId="ADAL" clId="{C9D08E85-7DD7-4D15-8454-034BBC9EDB00}" dt="2024-10-05T17:32:03.167" v="230"/>
          <ac:spMkLst>
            <pc:docMk/>
            <pc:sldMk cId="2480919895" sldId="298"/>
            <ac:spMk id="15" creationId="{EB9B1DA1-AC6B-48C8-BD78-E075FCC56C6B}"/>
          </ac:spMkLst>
        </pc:spChg>
        <pc:spChg chg="add mod">
          <ac:chgData name="Syed Bokhari" userId="58811ae0-23b8-40ea-8c00-5a5e8e044c42" providerId="ADAL" clId="{C9D08E85-7DD7-4D15-8454-034BBC9EDB00}" dt="2024-10-06T14:05:31.726" v="536" actId="1582"/>
          <ac:spMkLst>
            <pc:docMk/>
            <pc:sldMk cId="2480919895" sldId="298"/>
            <ac:spMk id="18" creationId="{AAA86332-8EA2-5E86-19EF-D2357C0D84F2}"/>
          </ac:spMkLst>
        </pc:spChg>
        <pc:grpChg chg="add mod">
          <ac:chgData name="Syed Bokhari" userId="58811ae0-23b8-40ea-8c00-5a5e8e044c42" providerId="ADAL" clId="{C9D08E85-7DD7-4D15-8454-034BBC9EDB00}" dt="2024-10-05T17:32:19.721" v="233" actId="14100"/>
          <ac:grpSpMkLst>
            <pc:docMk/>
            <pc:sldMk cId="2480919895" sldId="298"/>
            <ac:grpSpMk id="3" creationId="{7AA0E559-7D3F-4BA7-A20C-F72BE2CCEFE4}"/>
          </ac:grpSpMkLst>
        </pc:grpChg>
        <pc:picChg chg="add mod">
          <ac:chgData name="Syed Bokhari" userId="58811ae0-23b8-40ea-8c00-5a5e8e044c42" providerId="ADAL" clId="{C9D08E85-7DD7-4D15-8454-034BBC9EDB00}" dt="2024-10-05T17:32:03.167" v="230"/>
          <ac:picMkLst>
            <pc:docMk/>
            <pc:sldMk cId="2480919895" sldId="298"/>
            <ac:picMk id="16" creationId="{D7E1BF98-41E5-4923-B067-82FECBFB9B8E}"/>
          </ac:picMkLst>
        </pc:picChg>
        <pc:picChg chg="add mod">
          <ac:chgData name="Syed Bokhari" userId="58811ae0-23b8-40ea-8c00-5a5e8e044c42" providerId="ADAL" clId="{C9D08E85-7DD7-4D15-8454-034BBC9EDB00}" dt="2024-10-05T17:32:03.167" v="230"/>
          <ac:picMkLst>
            <pc:docMk/>
            <pc:sldMk cId="2480919895" sldId="298"/>
            <ac:picMk id="17" creationId="{8E28EDF3-4DE0-486F-BDC7-59E28503B652}"/>
          </ac:picMkLst>
        </pc:picChg>
      </pc:sldChg>
      <pc:sldChg chg="addSp delSp modSp add del mod setBg">
        <pc:chgData name="Syed Bokhari" userId="58811ae0-23b8-40ea-8c00-5a5e8e044c42" providerId="ADAL" clId="{C9D08E85-7DD7-4D15-8454-034BBC9EDB00}" dt="2024-10-05T17:39:42.957" v="279" actId="2696"/>
        <pc:sldMkLst>
          <pc:docMk/>
          <pc:sldMk cId="2732328775" sldId="299"/>
        </pc:sldMkLst>
        <pc:spChg chg="del mod">
          <ac:chgData name="Syed Bokhari" userId="58811ae0-23b8-40ea-8c00-5a5e8e044c42" providerId="ADAL" clId="{C9D08E85-7DD7-4D15-8454-034BBC9EDB00}" dt="2024-10-05T17:37:07.683" v="253" actId="478"/>
          <ac:spMkLst>
            <pc:docMk/>
            <pc:sldMk cId="2732328775" sldId="299"/>
            <ac:spMk id="2" creationId="{25517E73-81AD-FFE1-C149-A8EC2685A967}"/>
          </ac:spMkLst>
        </pc:spChg>
        <pc:spChg chg="add del mod">
          <ac:chgData name="Syed Bokhari" userId="58811ae0-23b8-40ea-8c00-5a5e8e044c42" providerId="ADAL" clId="{C9D08E85-7DD7-4D15-8454-034BBC9EDB00}" dt="2024-10-05T17:36:43.829" v="250" actId="478"/>
          <ac:spMkLst>
            <pc:docMk/>
            <pc:sldMk cId="2732328775" sldId="299"/>
            <ac:spMk id="4" creationId="{220FD4D0-0308-354B-F421-38A88E59E341}"/>
          </ac:spMkLst>
        </pc:spChg>
        <pc:spChg chg="add mod">
          <ac:chgData name="Syed Bokhari" userId="58811ae0-23b8-40ea-8c00-5a5e8e044c42" providerId="ADAL" clId="{C9D08E85-7DD7-4D15-8454-034BBC9EDB00}" dt="2024-10-05T17:37:29.400" v="264" actId="27636"/>
          <ac:spMkLst>
            <pc:docMk/>
            <pc:sldMk cId="2732328775" sldId="299"/>
            <ac:spMk id="5" creationId="{FEC595D3-6C2F-CB10-9016-98B2ADE75E4A}"/>
          </ac:spMkLst>
        </pc:spChg>
        <pc:spChg chg="add del mod">
          <ac:chgData name="Syed Bokhari" userId="58811ae0-23b8-40ea-8c00-5a5e8e044c42" providerId="ADAL" clId="{C9D08E85-7DD7-4D15-8454-034BBC9EDB00}" dt="2024-10-05T17:38:57.028" v="271" actId="478"/>
          <ac:spMkLst>
            <pc:docMk/>
            <pc:sldMk cId="2732328775" sldId="299"/>
            <ac:spMk id="8" creationId="{76D6EEAE-209C-4395-80F9-2F4DDE4C0A6C}"/>
          </ac:spMkLst>
        </pc:spChg>
        <pc:spChg chg="add mod">
          <ac:chgData name="Syed Bokhari" userId="58811ae0-23b8-40ea-8c00-5a5e8e044c42" providerId="ADAL" clId="{C9D08E85-7DD7-4D15-8454-034BBC9EDB00}" dt="2024-10-05T17:36:38.299" v="249"/>
          <ac:spMkLst>
            <pc:docMk/>
            <pc:sldMk cId="2732328775" sldId="299"/>
            <ac:spMk id="16" creationId="{D7574764-A308-4D16-916A-9E500C39EDBB}"/>
          </ac:spMkLst>
        </pc:spChg>
        <pc:spChg chg="add mod">
          <ac:chgData name="Syed Bokhari" userId="58811ae0-23b8-40ea-8c00-5a5e8e044c42" providerId="ADAL" clId="{C9D08E85-7DD7-4D15-8454-034BBC9EDB00}" dt="2024-10-05T17:36:38.299" v="249"/>
          <ac:spMkLst>
            <pc:docMk/>
            <pc:sldMk cId="2732328775" sldId="299"/>
            <ac:spMk id="17" creationId="{BA7CD5FC-698A-4AD9-90CA-BE2F3119B818}"/>
          </ac:spMkLst>
        </pc:spChg>
        <pc:spChg chg="add mod">
          <ac:chgData name="Syed Bokhari" userId="58811ae0-23b8-40ea-8c00-5a5e8e044c42" providerId="ADAL" clId="{C9D08E85-7DD7-4D15-8454-034BBC9EDB00}" dt="2024-10-05T17:36:38.299" v="249"/>
          <ac:spMkLst>
            <pc:docMk/>
            <pc:sldMk cId="2732328775" sldId="299"/>
            <ac:spMk id="18" creationId="{7E7262D8-0360-4651-AC3B-1F2D6D7A2943}"/>
          </ac:spMkLst>
        </pc:spChg>
        <pc:spChg chg="add mod">
          <ac:chgData name="Syed Bokhari" userId="58811ae0-23b8-40ea-8c00-5a5e8e044c42" providerId="ADAL" clId="{C9D08E85-7DD7-4D15-8454-034BBC9EDB00}" dt="2024-10-05T17:36:38.299" v="249"/>
          <ac:spMkLst>
            <pc:docMk/>
            <pc:sldMk cId="2732328775" sldId="299"/>
            <ac:spMk id="19" creationId="{EADA196B-CE69-4CC1-9F75-AFFC2669409E}"/>
          </ac:spMkLst>
        </pc:spChg>
        <pc:spChg chg="add mod">
          <ac:chgData name="Syed Bokhari" userId="58811ae0-23b8-40ea-8c00-5a5e8e044c42" providerId="ADAL" clId="{C9D08E85-7DD7-4D15-8454-034BBC9EDB00}" dt="2024-10-05T17:36:38.299" v="249"/>
          <ac:spMkLst>
            <pc:docMk/>
            <pc:sldMk cId="2732328775" sldId="299"/>
            <ac:spMk id="20" creationId="{2DA1B2FE-566D-4620-8F44-22DBDDE348A6}"/>
          </ac:spMkLst>
        </pc:spChg>
        <pc:spChg chg="add mod">
          <ac:chgData name="Syed Bokhari" userId="58811ae0-23b8-40ea-8c00-5a5e8e044c42" providerId="ADAL" clId="{C9D08E85-7DD7-4D15-8454-034BBC9EDB00}" dt="2024-10-05T17:36:38.299" v="249"/>
          <ac:spMkLst>
            <pc:docMk/>
            <pc:sldMk cId="2732328775" sldId="299"/>
            <ac:spMk id="21" creationId="{73668181-55D8-48FA-899A-0ABB065AE673}"/>
          </ac:spMkLst>
        </pc:spChg>
        <pc:spChg chg="add mod">
          <ac:chgData name="Syed Bokhari" userId="58811ae0-23b8-40ea-8c00-5a5e8e044c42" providerId="ADAL" clId="{C9D08E85-7DD7-4D15-8454-034BBC9EDB00}" dt="2024-10-05T17:36:38.299" v="249"/>
          <ac:spMkLst>
            <pc:docMk/>
            <pc:sldMk cId="2732328775" sldId="299"/>
            <ac:spMk id="22" creationId="{C9CED3AC-48E2-411E-B491-FC2D3C7A9CEC}"/>
          </ac:spMkLst>
        </pc:spChg>
        <pc:spChg chg="add mod">
          <ac:chgData name="Syed Bokhari" userId="58811ae0-23b8-40ea-8c00-5a5e8e044c42" providerId="ADAL" clId="{C9D08E85-7DD7-4D15-8454-034BBC9EDB00}" dt="2024-10-05T17:36:38.299" v="249"/>
          <ac:spMkLst>
            <pc:docMk/>
            <pc:sldMk cId="2732328775" sldId="299"/>
            <ac:spMk id="23" creationId="{EE496B99-08C8-47CF-BEEC-9A7C3D9DF05B}"/>
          </ac:spMkLst>
        </pc:spChg>
        <pc:spChg chg="add mod">
          <ac:chgData name="Syed Bokhari" userId="58811ae0-23b8-40ea-8c00-5a5e8e044c42" providerId="ADAL" clId="{C9D08E85-7DD7-4D15-8454-034BBC9EDB00}" dt="2024-10-05T17:36:38.299" v="249"/>
          <ac:spMkLst>
            <pc:docMk/>
            <pc:sldMk cId="2732328775" sldId="299"/>
            <ac:spMk id="24" creationId="{3C236CF1-AB00-4618-A221-84D3205FA7C3}"/>
          </ac:spMkLst>
        </pc:spChg>
        <pc:spChg chg="add mod">
          <ac:chgData name="Syed Bokhari" userId="58811ae0-23b8-40ea-8c00-5a5e8e044c42" providerId="ADAL" clId="{C9D08E85-7DD7-4D15-8454-034BBC9EDB00}" dt="2024-10-05T17:36:38.299" v="249"/>
          <ac:spMkLst>
            <pc:docMk/>
            <pc:sldMk cId="2732328775" sldId="299"/>
            <ac:spMk id="25" creationId="{AE39F4BA-7418-4457-9956-B511B7AAE33B}"/>
          </ac:spMkLst>
        </pc:spChg>
        <pc:grpChg chg="add del mod">
          <ac:chgData name="Syed Bokhari" userId="58811ae0-23b8-40ea-8c00-5a5e8e044c42" providerId="ADAL" clId="{C9D08E85-7DD7-4D15-8454-034BBC9EDB00}" dt="2024-10-05T17:38:53.343" v="269" actId="478"/>
          <ac:grpSpMkLst>
            <pc:docMk/>
            <pc:sldMk cId="2732328775" sldId="299"/>
            <ac:grpSpMk id="7" creationId="{F2E132FB-4B28-433B-B673-395A639E4506}"/>
          </ac:grpSpMkLst>
        </pc:grpChg>
        <pc:grpChg chg="add mod">
          <ac:chgData name="Syed Bokhari" userId="58811ae0-23b8-40ea-8c00-5a5e8e044c42" providerId="ADAL" clId="{C9D08E85-7DD7-4D15-8454-034BBC9EDB00}" dt="2024-10-05T17:36:38.299" v="249"/>
          <ac:grpSpMkLst>
            <pc:docMk/>
            <pc:sldMk cId="2732328775" sldId="299"/>
            <ac:grpSpMk id="9" creationId="{486D2D21-5A31-464D-AE5F-C012897C0E47}"/>
          </ac:grpSpMkLst>
        </pc:grpChg>
        <pc:picChg chg="del">
          <ac:chgData name="Syed Bokhari" userId="58811ae0-23b8-40ea-8c00-5a5e8e044c42" providerId="ADAL" clId="{C9D08E85-7DD7-4D15-8454-034BBC9EDB00}" dt="2024-10-05T17:26:11.803" v="229" actId="478"/>
          <ac:picMkLst>
            <pc:docMk/>
            <pc:sldMk cId="2732328775" sldId="299"/>
            <ac:picMk id="6" creationId="{65A47F1F-191E-6960-032A-F40E7DD142CF}"/>
          </ac:picMkLst>
        </pc:picChg>
        <pc:cxnChg chg="add mod">
          <ac:chgData name="Syed Bokhari" userId="58811ae0-23b8-40ea-8c00-5a5e8e044c42" providerId="ADAL" clId="{C9D08E85-7DD7-4D15-8454-034BBC9EDB00}" dt="2024-10-05T17:36:38.299" v="249"/>
          <ac:cxnSpMkLst>
            <pc:docMk/>
            <pc:sldMk cId="2732328775" sldId="299"/>
            <ac:cxnSpMk id="10" creationId="{2F0C1C31-F8BA-48C2-9124-FDE9A7C63529}"/>
          </ac:cxnSpMkLst>
        </pc:cxnChg>
        <pc:cxnChg chg="add mod">
          <ac:chgData name="Syed Bokhari" userId="58811ae0-23b8-40ea-8c00-5a5e8e044c42" providerId="ADAL" clId="{C9D08E85-7DD7-4D15-8454-034BBC9EDB00}" dt="2024-10-05T17:36:38.299" v="249"/>
          <ac:cxnSpMkLst>
            <pc:docMk/>
            <pc:sldMk cId="2732328775" sldId="299"/>
            <ac:cxnSpMk id="11" creationId="{A5678EBB-86B7-4D2D-A85D-45E674A75B5F}"/>
          </ac:cxnSpMkLst>
        </pc:cxnChg>
        <pc:cxnChg chg="add mod">
          <ac:chgData name="Syed Bokhari" userId="58811ae0-23b8-40ea-8c00-5a5e8e044c42" providerId="ADAL" clId="{C9D08E85-7DD7-4D15-8454-034BBC9EDB00}" dt="2024-10-05T17:36:38.299" v="249"/>
          <ac:cxnSpMkLst>
            <pc:docMk/>
            <pc:sldMk cId="2732328775" sldId="299"/>
            <ac:cxnSpMk id="12" creationId="{ADBBD4DF-5117-482B-AC3F-543B76026216}"/>
          </ac:cxnSpMkLst>
        </pc:cxnChg>
        <pc:cxnChg chg="add mod">
          <ac:chgData name="Syed Bokhari" userId="58811ae0-23b8-40ea-8c00-5a5e8e044c42" providerId="ADAL" clId="{C9D08E85-7DD7-4D15-8454-034BBC9EDB00}" dt="2024-10-05T17:38:53.343" v="269" actId="478"/>
          <ac:cxnSpMkLst>
            <pc:docMk/>
            <pc:sldMk cId="2732328775" sldId="299"/>
            <ac:cxnSpMk id="13" creationId="{FF36805E-1D80-4E47-8EE3-83D51AA2C628}"/>
          </ac:cxnSpMkLst>
        </pc:cxnChg>
        <pc:cxnChg chg="add mod">
          <ac:chgData name="Syed Bokhari" userId="58811ae0-23b8-40ea-8c00-5a5e8e044c42" providerId="ADAL" clId="{C9D08E85-7DD7-4D15-8454-034BBC9EDB00}" dt="2024-10-05T17:36:38.299" v="249"/>
          <ac:cxnSpMkLst>
            <pc:docMk/>
            <pc:sldMk cId="2732328775" sldId="299"/>
            <ac:cxnSpMk id="14" creationId="{D950CAF8-005A-45A9-9AEA-5776F93A5C19}"/>
          </ac:cxnSpMkLst>
        </pc:cxnChg>
        <pc:cxnChg chg="add mod">
          <ac:chgData name="Syed Bokhari" userId="58811ae0-23b8-40ea-8c00-5a5e8e044c42" providerId="ADAL" clId="{C9D08E85-7DD7-4D15-8454-034BBC9EDB00}" dt="2024-10-05T17:36:38.299" v="249"/>
          <ac:cxnSpMkLst>
            <pc:docMk/>
            <pc:sldMk cId="2732328775" sldId="299"/>
            <ac:cxnSpMk id="15" creationId="{7BFF3062-60A5-4DD3-AB11-CE15AA885A44}"/>
          </ac:cxnSpMkLst>
        </pc:cxnChg>
      </pc:sldChg>
      <pc:sldChg chg="addSp delSp modSp add mod ord">
        <pc:chgData name="Syed Bokhari" userId="58811ae0-23b8-40ea-8c00-5a5e8e044c42" providerId="ADAL" clId="{C9D08E85-7DD7-4D15-8454-034BBC9EDB00}" dt="2024-10-06T17:20:33.202" v="938" actId="1076"/>
        <pc:sldMkLst>
          <pc:docMk/>
          <pc:sldMk cId="1828483850" sldId="300"/>
        </pc:sldMkLst>
        <pc:spChg chg="add del mod">
          <ac:chgData name="Syed Bokhari" userId="58811ae0-23b8-40ea-8c00-5a5e8e044c42" providerId="ADAL" clId="{C9D08E85-7DD7-4D15-8454-034BBC9EDB00}" dt="2024-10-05T17:35:04.764" v="244" actId="478"/>
          <ac:spMkLst>
            <pc:docMk/>
            <pc:sldMk cId="1828483850" sldId="300"/>
            <ac:spMk id="3" creationId="{8D1B9A61-F7E4-AD6E-18DF-AD278B66F15E}"/>
          </ac:spMkLst>
        </pc:spChg>
        <pc:spChg chg="del">
          <ac:chgData name="Syed Bokhari" userId="58811ae0-23b8-40ea-8c00-5a5e8e044c42" providerId="ADAL" clId="{C9D08E85-7DD7-4D15-8454-034BBC9EDB00}" dt="2024-10-05T17:34:51.769" v="241" actId="478"/>
          <ac:spMkLst>
            <pc:docMk/>
            <pc:sldMk cId="1828483850" sldId="300"/>
            <ac:spMk id="4" creationId="{220FD4D0-0308-354B-F421-38A88E59E341}"/>
          </ac:spMkLst>
        </pc:spChg>
        <pc:picChg chg="add mod">
          <ac:chgData name="Syed Bokhari" userId="58811ae0-23b8-40ea-8c00-5a5e8e044c42" providerId="ADAL" clId="{C9D08E85-7DD7-4D15-8454-034BBC9EDB00}" dt="2024-10-05T17:54:13.257" v="418" actId="1076"/>
          <ac:picMkLst>
            <pc:docMk/>
            <pc:sldMk cId="1828483850" sldId="300"/>
            <ac:picMk id="5" creationId="{4675CA11-46A8-492C-9C24-3D1628776FF4}"/>
          </ac:picMkLst>
        </pc:picChg>
        <pc:picChg chg="add del mod">
          <ac:chgData name="Syed Bokhari" userId="58811ae0-23b8-40ea-8c00-5a5e8e044c42" providerId="ADAL" clId="{C9D08E85-7DD7-4D15-8454-034BBC9EDB00}" dt="2024-10-06T17:20:09.944" v="932" actId="478"/>
          <ac:picMkLst>
            <pc:docMk/>
            <pc:sldMk cId="1828483850" sldId="300"/>
            <ac:picMk id="6" creationId="{0C9A1901-DC02-45E9-A53C-1828324257DC}"/>
          </ac:picMkLst>
        </pc:picChg>
        <pc:picChg chg="add mod">
          <ac:chgData name="Syed Bokhari" userId="58811ae0-23b8-40ea-8c00-5a5e8e044c42" providerId="ADAL" clId="{C9D08E85-7DD7-4D15-8454-034BBC9EDB00}" dt="2024-10-06T17:20:33.202" v="938" actId="1076"/>
          <ac:picMkLst>
            <pc:docMk/>
            <pc:sldMk cId="1828483850" sldId="300"/>
            <ac:picMk id="8" creationId="{2D66C658-00CF-0F8F-975C-F3723141A079}"/>
          </ac:picMkLst>
        </pc:picChg>
      </pc:sldChg>
      <pc:sldChg chg="add del">
        <pc:chgData name="Syed Bokhari" userId="58811ae0-23b8-40ea-8c00-5a5e8e044c42" providerId="ADAL" clId="{C9D08E85-7DD7-4D15-8454-034BBC9EDB00}" dt="2024-10-05T17:39:00.022" v="272" actId="47"/>
        <pc:sldMkLst>
          <pc:docMk/>
          <pc:sldMk cId="1108677128" sldId="301"/>
        </pc:sldMkLst>
      </pc:sldChg>
      <pc:sldChg chg="modSp add del mod ord">
        <pc:chgData name="Syed Bokhari" userId="58811ae0-23b8-40ea-8c00-5a5e8e044c42" providerId="ADAL" clId="{C9D08E85-7DD7-4D15-8454-034BBC9EDB00}" dt="2024-10-05T21:28:10.272" v="439" actId="207"/>
        <pc:sldMkLst>
          <pc:docMk/>
          <pc:sldMk cId="3661456082" sldId="302"/>
        </pc:sldMkLst>
        <pc:spChg chg="mod">
          <ac:chgData name="Syed Bokhari" userId="58811ae0-23b8-40ea-8c00-5a5e8e044c42" providerId="ADAL" clId="{C9D08E85-7DD7-4D15-8454-034BBC9EDB00}" dt="2024-10-05T21:28:10.272" v="439" actId="207"/>
          <ac:spMkLst>
            <pc:docMk/>
            <pc:sldMk cId="3661456082" sldId="302"/>
            <ac:spMk id="5" creationId="{FEC595D3-6C2F-CB10-9016-98B2ADE75E4A}"/>
          </ac:spMkLst>
        </pc:spChg>
      </pc:sldChg>
      <pc:sldChg chg="addSp delSp modSp mod">
        <pc:chgData name="Syed Bokhari" userId="58811ae0-23b8-40ea-8c00-5a5e8e044c42" providerId="ADAL" clId="{C9D08E85-7DD7-4D15-8454-034BBC9EDB00}" dt="2024-10-05T17:46:35.555" v="397" actId="1076"/>
        <pc:sldMkLst>
          <pc:docMk/>
          <pc:sldMk cId="3484061013" sldId="303"/>
        </pc:sldMkLst>
        <pc:spChg chg="mod">
          <ac:chgData name="Syed Bokhari" userId="58811ae0-23b8-40ea-8c00-5a5e8e044c42" providerId="ADAL" clId="{C9D08E85-7DD7-4D15-8454-034BBC9EDB00}" dt="2024-10-05T17:41:25.937" v="294" actId="20577"/>
          <ac:spMkLst>
            <pc:docMk/>
            <pc:sldMk cId="3484061013" sldId="303"/>
            <ac:spMk id="2" creationId="{25517E73-81AD-FFE1-C149-A8EC2685A967}"/>
          </ac:spMkLst>
        </pc:spChg>
        <pc:spChg chg="add del mod">
          <ac:chgData name="Syed Bokhari" userId="58811ae0-23b8-40ea-8c00-5a5e8e044c42" providerId="ADAL" clId="{C9D08E85-7DD7-4D15-8454-034BBC9EDB00}" dt="2024-10-05T17:41:07.269" v="284" actId="478"/>
          <ac:spMkLst>
            <pc:docMk/>
            <pc:sldMk cId="3484061013" sldId="303"/>
            <ac:spMk id="4" creationId="{EBE5EF68-7BC5-2272-97A6-0A8282A25294}"/>
          </ac:spMkLst>
        </pc:spChg>
        <pc:spChg chg="add del mod">
          <ac:chgData name="Syed Bokhari" userId="58811ae0-23b8-40ea-8c00-5a5e8e044c42" providerId="ADAL" clId="{C9D08E85-7DD7-4D15-8454-034BBC9EDB00}" dt="2024-10-05T17:41:36.646" v="296"/>
          <ac:spMkLst>
            <pc:docMk/>
            <pc:sldMk cId="3484061013" sldId="303"/>
            <ac:spMk id="5" creationId="{DFD04A7E-AE21-5543-AE45-8CB7B25417C9}"/>
          </ac:spMkLst>
        </pc:spChg>
        <pc:spChg chg="add mod">
          <ac:chgData name="Syed Bokhari" userId="58811ae0-23b8-40ea-8c00-5a5e8e044c42" providerId="ADAL" clId="{C9D08E85-7DD7-4D15-8454-034BBC9EDB00}" dt="2024-10-05T17:41:02.008" v="283"/>
          <ac:spMkLst>
            <pc:docMk/>
            <pc:sldMk cId="3484061013" sldId="303"/>
            <ac:spMk id="7" creationId="{79A6FAC6-88A7-AF0D-4C41-0C1475CAF370}"/>
          </ac:spMkLst>
        </pc:spChg>
        <pc:spChg chg="add del mod">
          <ac:chgData name="Syed Bokhari" userId="58811ae0-23b8-40ea-8c00-5a5e8e044c42" providerId="ADAL" clId="{C9D08E85-7DD7-4D15-8454-034BBC9EDB00}" dt="2024-10-05T17:46:07.930" v="391" actId="478"/>
          <ac:spMkLst>
            <pc:docMk/>
            <pc:sldMk cId="3484061013" sldId="303"/>
            <ac:spMk id="8" creationId="{C80CBE99-DB00-EAA5-F45A-3E5493EAF4BD}"/>
          </ac:spMkLst>
        </pc:spChg>
        <pc:picChg chg="del">
          <ac:chgData name="Syed Bokhari" userId="58811ae0-23b8-40ea-8c00-5a5e8e044c42" providerId="ADAL" clId="{C9D08E85-7DD7-4D15-8454-034BBC9EDB00}" dt="2024-10-05T17:40:01.639" v="280" actId="478"/>
          <ac:picMkLst>
            <pc:docMk/>
            <pc:sldMk cId="3484061013" sldId="303"/>
            <ac:picMk id="6" creationId="{65A47F1F-191E-6960-032A-F40E7DD142CF}"/>
          </ac:picMkLst>
        </pc:picChg>
        <pc:picChg chg="add mod">
          <ac:chgData name="Syed Bokhari" userId="58811ae0-23b8-40ea-8c00-5a5e8e044c42" providerId="ADAL" clId="{C9D08E85-7DD7-4D15-8454-034BBC9EDB00}" dt="2024-10-05T17:46:35.555" v="397" actId="1076"/>
          <ac:picMkLst>
            <pc:docMk/>
            <pc:sldMk cId="3484061013" sldId="303"/>
            <ac:picMk id="9" creationId="{7B5FA908-7DA5-6B0B-8FC9-7BE074EA5147}"/>
          </ac:picMkLst>
        </pc:picChg>
      </pc:sldChg>
      <pc:sldChg chg="modSp add mod">
        <pc:chgData name="Syed Bokhari" userId="58811ae0-23b8-40ea-8c00-5a5e8e044c42" providerId="ADAL" clId="{C9D08E85-7DD7-4D15-8454-034BBC9EDB00}" dt="2024-10-05T17:42:26.594" v="310" actId="1076"/>
        <pc:sldMkLst>
          <pc:docMk/>
          <pc:sldMk cId="1062691926" sldId="304"/>
        </pc:sldMkLst>
        <pc:spChg chg="mod">
          <ac:chgData name="Syed Bokhari" userId="58811ae0-23b8-40ea-8c00-5a5e8e044c42" providerId="ADAL" clId="{C9D08E85-7DD7-4D15-8454-034BBC9EDB00}" dt="2024-10-05T17:42:01.320" v="302" actId="20577"/>
          <ac:spMkLst>
            <pc:docMk/>
            <pc:sldMk cId="1062691926" sldId="304"/>
            <ac:spMk id="2" creationId="{25517E73-81AD-FFE1-C149-A8EC2685A967}"/>
          </ac:spMkLst>
        </pc:spChg>
        <pc:spChg chg="mod">
          <ac:chgData name="Syed Bokhari" userId="58811ae0-23b8-40ea-8c00-5a5e8e044c42" providerId="ADAL" clId="{C9D08E85-7DD7-4D15-8454-034BBC9EDB00}" dt="2024-10-05T17:42:26.594" v="310" actId="1076"/>
          <ac:spMkLst>
            <pc:docMk/>
            <pc:sldMk cId="1062691926" sldId="304"/>
            <ac:spMk id="4" creationId="{EBE5EF68-7BC5-2272-97A6-0A8282A25294}"/>
          </ac:spMkLst>
        </pc:spChg>
      </pc:sldChg>
      <pc:sldChg chg="addSp delSp modSp add mod">
        <pc:chgData name="Syed Bokhari" userId="58811ae0-23b8-40ea-8c00-5a5e8e044c42" providerId="ADAL" clId="{C9D08E85-7DD7-4D15-8454-034BBC9EDB00}" dt="2024-10-05T17:45:05.792" v="385" actId="20577"/>
        <pc:sldMkLst>
          <pc:docMk/>
          <pc:sldMk cId="2697286352" sldId="305"/>
        </pc:sldMkLst>
        <pc:spChg chg="mod">
          <ac:chgData name="Syed Bokhari" userId="58811ae0-23b8-40ea-8c00-5a5e8e044c42" providerId="ADAL" clId="{C9D08E85-7DD7-4D15-8454-034BBC9EDB00}" dt="2024-10-05T17:45:05.792" v="385" actId="20577"/>
          <ac:spMkLst>
            <pc:docMk/>
            <pc:sldMk cId="2697286352" sldId="305"/>
            <ac:spMk id="2" creationId="{25517E73-81AD-FFE1-C149-A8EC2685A967}"/>
          </ac:spMkLst>
        </pc:spChg>
        <pc:spChg chg="del">
          <ac:chgData name="Syed Bokhari" userId="58811ae0-23b8-40ea-8c00-5a5e8e044c42" providerId="ADAL" clId="{C9D08E85-7DD7-4D15-8454-034BBC9EDB00}" dt="2024-10-05T17:44:52.818" v="362"/>
          <ac:spMkLst>
            <pc:docMk/>
            <pc:sldMk cId="2697286352" sldId="305"/>
            <ac:spMk id="4" creationId="{EBE5EF68-7BC5-2272-97A6-0A8282A25294}"/>
          </ac:spMkLst>
        </pc:spChg>
        <pc:picChg chg="add mod">
          <ac:chgData name="Syed Bokhari" userId="58811ae0-23b8-40ea-8c00-5a5e8e044c42" providerId="ADAL" clId="{C9D08E85-7DD7-4D15-8454-034BBC9EDB00}" dt="2024-10-05T17:44:52.818" v="362"/>
          <ac:picMkLst>
            <pc:docMk/>
            <pc:sldMk cId="2697286352" sldId="305"/>
            <ac:picMk id="3" creationId="{5A49D0FC-4CD4-376A-3E99-F147B554F23E}"/>
          </ac:picMkLst>
        </pc:picChg>
      </pc:sldChg>
      <pc:sldChg chg="modSp add mod">
        <pc:chgData name="Syed Bokhari" userId="58811ae0-23b8-40ea-8c00-5a5e8e044c42" providerId="ADAL" clId="{C9D08E85-7DD7-4D15-8454-034BBC9EDB00}" dt="2024-10-05T17:42:37.934" v="313" actId="20577"/>
        <pc:sldMkLst>
          <pc:docMk/>
          <pc:sldMk cId="3098213431" sldId="306"/>
        </pc:sldMkLst>
        <pc:spChg chg="mod">
          <ac:chgData name="Syed Bokhari" userId="58811ae0-23b8-40ea-8c00-5a5e8e044c42" providerId="ADAL" clId="{C9D08E85-7DD7-4D15-8454-034BBC9EDB00}" dt="2024-10-05T17:42:37.934" v="313" actId="20577"/>
          <ac:spMkLst>
            <pc:docMk/>
            <pc:sldMk cId="3098213431" sldId="306"/>
            <ac:spMk id="4" creationId="{EBE5EF68-7BC5-2272-97A6-0A8282A25294}"/>
          </ac:spMkLst>
        </pc:spChg>
      </pc:sldChg>
      <pc:sldChg chg="modSp add mod">
        <pc:chgData name="Syed Bokhari" userId="58811ae0-23b8-40ea-8c00-5a5e8e044c42" providerId="ADAL" clId="{C9D08E85-7DD7-4D15-8454-034BBC9EDB00}" dt="2024-10-05T17:43:05.225" v="338" actId="1076"/>
        <pc:sldMkLst>
          <pc:docMk/>
          <pc:sldMk cId="1626053267" sldId="307"/>
        </pc:sldMkLst>
        <pc:spChg chg="mod">
          <ac:chgData name="Syed Bokhari" userId="58811ae0-23b8-40ea-8c00-5a5e8e044c42" providerId="ADAL" clId="{C9D08E85-7DD7-4D15-8454-034BBC9EDB00}" dt="2024-10-05T17:43:05.225" v="338" actId="1076"/>
          <ac:spMkLst>
            <pc:docMk/>
            <pc:sldMk cId="1626053267" sldId="307"/>
            <ac:spMk id="4" creationId="{EBE5EF68-7BC5-2272-97A6-0A8282A25294}"/>
          </ac:spMkLst>
        </pc:spChg>
      </pc:sldChg>
      <pc:sldChg chg="add del">
        <pc:chgData name="Syed Bokhari" userId="58811ae0-23b8-40ea-8c00-5a5e8e044c42" providerId="ADAL" clId="{C9D08E85-7DD7-4D15-8454-034BBC9EDB00}" dt="2024-10-05T17:46:57.817" v="399" actId="2696"/>
        <pc:sldMkLst>
          <pc:docMk/>
          <pc:sldMk cId="414149329" sldId="308"/>
        </pc:sldMkLst>
      </pc:sldChg>
      <pc:sldChg chg="addSp delSp modSp add mod">
        <pc:chgData name="Syed Bokhari" userId="58811ae0-23b8-40ea-8c00-5a5e8e044c42" providerId="ADAL" clId="{C9D08E85-7DD7-4D15-8454-034BBC9EDB00}" dt="2024-10-05T17:44:17.097" v="361" actId="20577"/>
        <pc:sldMkLst>
          <pc:docMk/>
          <pc:sldMk cId="2185422861" sldId="309"/>
        </pc:sldMkLst>
        <pc:spChg chg="mod">
          <ac:chgData name="Syed Bokhari" userId="58811ae0-23b8-40ea-8c00-5a5e8e044c42" providerId="ADAL" clId="{C9D08E85-7DD7-4D15-8454-034BBC9EDB00}" dt="2024-10-05T17:44:17.097" v="361" actId="20577"/>
          <ac:spMkLst>
            <pc:docMk/>
            <pc:sldMk cId="2185422861" sldId="309"/>
            <ac:spMk id="2" creationId="{25517E73-81AD-FFE1-C149-A8EC2685A967}"/>
          </ac:spMkLst>
        </pc:spChg>
        <pc:spChg chg="del">
          <ac:chgData name="Syed Bokhari" userId="58811ae0-23b8-40ea-8c00-5a5e8e044c42" providerId="ADAL" clId="{C9D08E85-7DD7-4D15-8454-034BBC9EDB00}" dt="2024-10-05T17:43:59.118" v="341" actId="478"/>
          <ac:spMkLst>
            <pc:docMk/>
            <pc:sldMk cId="2185422861" sldId="309"/>
            <ac:spMk id="4" creationId="{EBE5EF68-7BC5-2272-97A6-0A8282A25294}"/>
          </ac:spMkLst>
        </pc:spChg>
        <pc:spChg chg="add del mod">
          <ac:chgData name="Syed Bokhari" userId="58811ae0-23b8-40ea-8c00-5a5e8e044c42" providerId="ADAL" clId="{C9D08E85-7DD7-4D15-8454-034BBC9EDB00}" dt="2024-10-05T17:44:07.438" v="344" actId="478"/>
          <ac:spMkLst>
            <pc:docMk/>
            <pc:sldMk cId="2185422861" sldId="309"/>
            <ac:spMk id="5" creationId="{E38CF3F1-B285-D66D-F804-4ADA82273106}"/>
          </ac:spMkLst>
        </pc:spChg>
        <pc:spChg chg="add mod">
          <ac:chgData name="Syed Bokhari" userId="58811ae0-23b8-40ea-8c00-5a5e8e044c42" providerId="ADAL" clId="{C9D08E85-7DD7-4D15-8454-034BBC9EDB00}" dt="2024-10-05T17:44:03.842" v="343" actId="1076"/>
          <ac:spMkLst>
            <pc:docMk/>
            <pc:sldMk cId="2185422861" sldId="309"/>
            <ac:spMk id="6" creationId="{388EE0D6-8F58-A7B1-9DA6-5FE2640BD543}"/>
          </ac:spMkLst>
        </pc:spChg>
      </pc:sldChg>
      <pc:sldChg chg="addSp delSp modSp mod">
        <pc:chgData name="Syed Bokhari" userId="58811ae0-23b8-40ea-8c00-5a5e8e044c42" providerId="ADAL" clId="{C9D08E85-7DD7-4D15-8454-034BBC9EDB00}" dt="2024-10-05T17:48:59.760" v="409" actId="1076"/>
        <pc:sldMkLst>
          <pc:docMk/>
          <pc:sldMk cId="407608561" sldId="310"/>
        </pc:sldMkLst>
        <pc:spChg chg="mod">
          <ac:chgData name="Syed Bokhari" userId="58811ae0-23b8-40ea-8c00-5a5e8e044c42" providerId="ADAL" clId="{C9D08E85-7DD7-4D15-8454-034BBC9EDB00}" dt="2024-10-05T17:48:59.760" v="409" actId="1076"/>
          <ac:spMkLst>
            <pc:docMk/>
            <pc:sldMk cId="407608561" sldId="310"/>
            <ac:spMk id="2" creationId="{25517E73-81AD-FFE1-C149-A8EC2685A967}"/>
          </ac:spMkLst>
        </pc:spChg>
        <pc:spChg chg="add del mod">
          <ac:chgData name="Syed Bokhari" userId="58811ae0-23b8-40ea-8c00-5a5e8e044c42" providerId="ADAL" clId="{C9D08E85-7DD7-4D15-8454-034BBC9EDB00}" dt="2024-10-05T17:48:54.099" v="408"/>
          <ac:spMkLst>
            <pc:docMk/>
            <pc:sldMk cId="407608561" sldId="310"/>
            <ac:spMk id="3" creationId="{DFD04A7E-AE21-5543-AE45-8CB7B25417C9}"/>
          </ac:spMkLst>
        </pc:spChg>
        <pc:picChg chg="add mod">
          <ac:chgData name="Syed Bokhari" userId="58811ae0-23b8-40ea-8c00-5a5e8e044c42" providerId="ADAL" clId="{C9D08E85-7DD7-4D15-8454-034BBC9EDB00}" dt="2024-10-05T17:48:40.380" v="403"/>
          <ac:picMkLst>
            <pc:docMk/>
            <pc:sldMk cId="407608561" sldId="310"/>
            <ac:picMk id="4" creationId="{94CC9227-1A73-4F8F-9BDF-F0AD464846E4}"/>
          </ac:picMkLst>
        </pc:picChg>
        <pc:picChg chg="del">
          <ac:chgData name="Syed Bokhari" userId="58811ae0-23b8-40ea-8c00-5a5e8e044c42" providerId="ADAL" clId="{C9D08E85-7DD7-4D15-8454-034BBC9EDB00}" dt="2024-10-05T17:48:39.114" v="402" actId="478"/>
          <ac:picMkLst>
            <pc:docMk/>
            <pc:sldMk cId="407608561" sldId="310"/>
            <ac:picMk id="5" creationId="{4675CA11-46A8-492C-9C24-3D1628776FF4}"/>
          </ac:picMkLst>
        </pc:picChg>
        <pc:picChg chg="del">
          <ac:chgData name="Syed Bokhari" userId="58811ae0-23b8-40ea-8c00-5a5e8e044c42" providerId="ADAL" clId="{C9D08E85-7DD7-4D15-8454-034BBC9EDB00}" dt="2024-10-05T17:48:37.155" v="401" actId="478"/>
          <ac:picMkLst>
            <pc:docMk/>
            <pc:sldMk cId="407608561" sldId="310"/>
            <ac:picMk id="6" creationId="{0C9A1901-DC02-45E9-A53C-1828324257DC}"/>
          </ac:picMkLst>
        </pc:picChg>
      </pc:sldChg>
      <pc:sldChg chg="addSp delSp modSp add mod">
        <pc:chgData name="Syed Bokhari" userId="58811ae0-23b8-40ea-8c00-5a5e8e044c42" providerId="ADAL" clId="{C9D08E85-7DD7-4D15-8454-034BBC9EDB00}" dt="2024-10-05T17:52:56.185" v="417" actId="207"/>
        <pc:sldMkLst>
          <pc:docMk/>
          <pc:sldMk cId="2517178704" sldId="311"/>
        </pc:sldMkLst>
        <pc:spChg chg="del mod">
          <ac:chgData name="Syed Bokhari" userId="58811ae0-23b8-40ea-8c00-5a5e8e044c42" providerId="ADAL" clId="{C9D08E85-7DD7-4D15-8454-034BBC9EDB00}" dt="2024-10-05T17:52:37.624" v="415" actId="478"/>
          <ac:spMkLst>
            <pc:docMk/>
            <pc:sldMk cId="2517178704" sldId="311"/>
            <ac:spMk id="2" creationId="{25517E73-81AD-FFE1-C149-A8EC2685A967}"/>
          </ac:spMkLst>
        </pc:spChg>
        <pc:spChg chg="add mod">
          <ac:chgData name="Syed Bokhari" userId="58811ae0-23b8-40ea-8c00-5a5e8e044c42" providerId="ADAL" clId="{C9D08E85-7DD7-4D15-8454-034BBC9EDB00}" dt="2024-10-05T17:52:56.185" v="417" actId="207"/>
          <ac:spMkLst>
            <pc:docMk/>
            <pc:sldMk cId="2517178704" sldId="311"/>
            <ac:spMk id="3" creationId="{9960EA21-ECA8-061C-2600-470C4797EC2C}"/>
          </ac:spMkLst>
        </pc:spChg>
        <pc:spChg chg="add mod">
          <ac:chgData name="Syed Bokhari" userId="58811ae0-23b8-40ea-8c00-5a5e8e044c42" providerId="ADAL" clId="{C9D08E85-7DD7-4D15-8454-034BBC9EDB00}" dt="2024-10-05T17:52:40.583" v="416"/>
          <ac:spMkLst>
            <pc:docMk/>
            <pc:sldMk cId="2517178704" sldId="311"/>
            <ac:spMk id="6" creationId="{CD382F72-83C3-F494-3C8F-99D3635C1A9F}"/>
          </ac:spMkLst>
        </pc:spChg>
        <pc:picChg chg="del">
          <ac:chgData name="Syed Bokhari" userId="58811ae0-23b8-40ea-8c00-5a5e8e044c42" providerId="ADAL" clId="{C9D08E85-7DD7-4D15-8454-034BBC9EDB00}" dt="2024-10-05T17:52:10.881" v="411" actId="478"/>
          <ac:picMkLst>
            <pc:docMk/>
            <pc:sldMk cId="2517178704" sldId="311"/>
            <ac:picMk id="4" creationId="{94CC9227-1A73-4F8F-9BDF-F0AD464846E4}"/>
          </ac:picMkLst>
        </pc:picChg>
      </pc:sldChg>
      <pc:sldChg chg="addSp delSp modSp new mod">
        <pc:chgData name="Syed Bokhari" userId="58811ae0-23b8-40ea-8c00-5a5e8e044c42" providerId="ADAL" clId="{C9D08E85-7DD7-4D15-8454-034BBC9EDB00}" dt="2024-10-06T14:07:56.245" v="539" actId="1076"/>
        <pc:sldMkLst>
          <pc:docMk/>
          <pc:sldMk cId="2168791909" sldId="312"/>
        </pc:sldMkLst>
        <pc:spChg chg="mod">
          <ac:chgData name="Syed Bokhari" userId="58811ae0-23b8-40ea-8c00-5a5e8e044c42" providerId="ADAL" clId="{C9D08E85-7DD7-4D15-8454-034BBC9EDB00}" dt="2024-10-06T14:03:46.807" v="529" actId="20577"/>
          <ac:spMkLst>
            <pc:docMk/>
            <pc:sldMk cId="2168791909" sldId="312"/>
            <ac:spMk id="2" creationId="{8901D399-2246-9018-B5C2-DF301BA552E9}"/>
          </ac:spMkLst>
        </pc:spChg>
        <pc:spChg chg="del">
          <ac:chgData name="Syed Bokhari" userId="58811ae0-23b8-40ea-8c00-5a5e8e044c42" providerId="ADAL" clId="{C9D08E85-7DD7-4D15-8454-034BBC9EDB00}" dt="2024-10-06T14:03:34.865" v="520" actId="22"/>
          <ac:spMkLst>
            <pc:docMk/>
            <pc:sldMk cId="2168791909" sldId="312"/>
            <ac:spMk id="3" creationId="{41CE5EAA-3ED2-8003-144B-7C5DC408FA88}"/>
          </ac:spMkLst>
        </pc:spChg>
        <pc:picChg chg="add mod ord">
          <ac:chgData name="Syed Bokhari" userId="58811ae0-23b8-40ea-8c00-5a5e8e044c42" providerId="ADAL" clId="{C9D08E85-7DD7-4D15-8454-034BBC9EDB00}" dt="2024-10-06T14:03:41.146" v="522" actId="1076"/>
          <ac:picMkLst>
            <pc:docMk/>
            <pc:sldMk cId="2168791909" sldId="312"/>
            <ac:picMk id="5" creationId="{F5D84D14-C999-9C37-07E9-078C09262ADA}"/>
          </ac:picMkLst>
        </pc:picChg>
        <pc:picChg chg="add mod">
          <ac:chgData name="Syed Bokhari" userId="58811ae0-23b8-40ea-8c00-5a5e8e044c42" providerId="ADAL" clId="{C9D08E85-7DD7-4D15-8454-034BBC9EDB00}" dt="2024-10-06T14:07:56.245" v="539" actId="1076"/>
          <ac:picMkLst>
            <pc:docMk/>
            <pc:sldMk cId="2168791909" sldId="312"/>
            <ac:picMk id="7" creationId="{39287D03-4770-39A6-5C8C-5D3ECACF3926}"/>
          </ac:picMkLst>
        </pc:picChg>
      </pc:sldChg>
      <pc:sldChg chg="addSp delSp modSp add mod">
        <pc:chgData name="Syed Bokhari" userId="58811ae0-23b8-40ea-8c00-5a5e8e044c42" providerId="ADAL" clId="{C9D08E85-7DD7-4D15-8454-034BBC9EDB00}" dt="2024-10-06T15:26:22.041" v="840" actId="478"/>
        <pc:sldMkLst>
          <pc:docMk/>
          <pc:sldMk cId="3395644873" sldId="313"/>
        </pc:sldMkLst>
        <pc:spChg chg="mod">
          <ac:chgData name="Syed Bokhari" userId="58811ae0-23b8-40ea-8c00-5a5e8e044c42" providerId="ADAL" clId="{C9D08E85-7DD7-4D15-8454-034BBC9EDB00}" dt="2024-10-06T14:42:21.708" v="627" actId="207"/>
          <ac:spMkLst>
            <pc:docMk/>
            <pc:sldMk cId="3395644873" sldId="313"/>
            <ac:spMk id="2" creationId="{25517E73-81AD-FFE1-C149-A8EC2685A967}"/>
          </ac:spMkLst>
        </pc:spChg>
        <pc:spChg chg="add del mod">
          <ac:chgData name="Syed Bokhari" userId="58811ae0-23b8-40ea-8c00-5a5e8e044c42" providerId="ADAL" clId="{C9D08E85-7DD7-4D15-8454-034BBC9EDB00}" dt="2024-10-06T14:50:16.645" v="689" actId="478"/>
          <ac:spMkLst>
            <pc:docMk/>
            <pc:sldMk cId="3395644873" sldId="313"/>
            <ac:spMk id="3" creationId="{D34D73EA-9C13-E49F-63D0-5C80D397BE58}"/>
          </ac:spMkLst>
        </pc:spChg>
        <pc:spChg chg="del">
          <ac:chgData name="Syed Bokhari" userId="58811ae0-23b8-40ea-8c00-5a5e8e044c42" providerId="ADAL" clId="{C9D08E85-7DD7-4D15-8454-034BBC9EDB00}" dt="2024-10-06T15:25:45.817" v="837" actId="478"/>
          <ac:spMkLst>
            <pc:docMk/>
            <pc:sldMk cId="3395644873" sldId="313"/>
            <ac:spMk id="6" creationId="{4CFEFD49-678D-C75A-F291-2A8AAA7F47FA}"/>
          </ac:spMkLst>
        </pc:spChg>
        <pc:spChg chg="del">
          <ac:chgData name="Syed Bokhari" userId="58811ae0-23b8-40ea-8c00-5a5e8e044c42" providerId="ADAL" clId="{C9D08E85-7DD7-4D15-8454-034BBC9EDB00}" dt="2024-10-06T15:26:22.041" v="840" actId="478"/>
          <ac:spMkLst>
            <pc:docMk/>
            <pc:sldMk cId="3395644873" sldId="313"/>
            <ac:spMk id="7" creationId="{E42086BE-E1C1-D12D-AFA4-5183A3EA02D2}"/>
          </ac:spMkLst>
        </pc:spChg>
        <pc:spChg chg="del">
          <ac:chgData name="Syed Bokhari" userId="58811ae0-23b8-40ea-8c00-5a5e8e044c42" providerId="ADAL" clId="{C9D08E85-7DD7-4D15-8454-034BBC9EDB00}" dt="2024-10-06T14:36:31.764" v="577" actId="478"/>
          <ac:spMkLst>
            <pc:docMk/>
            <pc:sldMk cId="3395644873" sldId="313"/>
            <ac:spMk id="14" creationId="{6EB16C7B-21B3-7D4E-FBC0-BEB837F94A6D}"/>
          </ac:spMkLst>
        </pc:spChg>
        <pc:picChg chg="mod">
          <ac:chgData name="Syed Bokhari" userId="58811ae0-23b8-40ea-8c00-5a5e8e044c42" providerId="ADAL" clId="{C9D08E85-7DD7-4D15-8454-034BBC9EDB00}" dt="2024-10-06T14:50:37.536" v="698" actId="1076"/>
          <ac:picMkLst>
            <pc:docMk/>
            <pc:sldMk cId="3395644873" sldId="313"/>
            <ac:picMk id="4" creationId="{310CD519-B60D-B889-BDEF-F60DDBAA8A97}"/>
          </ac:picMkLst>
        </pc:picChg>
        <pc:picChg chg="add del mod">
          <ac:chgData name="Syed Bokhari" userId="58811ae0-23b8-40ea-8c00-5a5e8e044c42" providerId="ADAL" clId="{C9D08E85-7DD7-4D15-8454-034BBC9EDB00}" dt="2024-10-06T14:50:35.792" v="697" actId="1076"/>
          <ac:picMkLst>
            <pc:docMk/>
            <pc:sldMk cId="3395644873" sldId="313"/>
            <ac:picMk id="5" creationId="{55CDB7D3-BF2A-092B-4596-212796ACFE00}"/>
          </ac:picMkLst>
        </pc:picChg>
        <pc:picChg chg="add del mod">
          <ac:chgData name="Syed Bokhari" userId="58811ae0-23b8-40ea-8c00-5a5e8e044c42" providerId="ADAL" clId="{C9D08E85-7DD7-4D15-8454-034BBC9EDB00}" dt="2024-10-06T14:50:45.258" v="699" actId="1076"/>
          <ac:picMkLst>
            <pc:docMk/>
            <pc:sldMk cId="3395644873" sldId="313"/>
            <ac:picMk id="8" creationId="{D8AEB500-8362-3132-A7F0-D64FA21A282A}"/>
          </ac:picMkLst>
        </pc:picChg>
        <pc:picChg chg="add del mod">
          <ac:chgData name="Syed Bokhari" userId="58811ae0-23b8-40ea-8c00-5a5e8e044c42" providerId="ADAL" clId="{C9D08E85-7DD7-4D15-8454-034BBC9EDB00}" dt="2024-10-06T14:50:11.977" v="688" actId="478"/>
          <ac:picMkLst>
            <pc:docMk/>
            <pc:sldMk cId="3395644873" sldId="313"/>
            <ac:picMk id="9" creationId="{C1E737F9-C20C-55EA-F75E-E40B38F8193A}"/>
          </ac:picMkLst>
        </pc:picChg>
        <pc:picChg chg="del">
          <ac:chgData name="Syed Bokhari" userId="58811ae0-23b8-40ea-8c00-5a5e8e044c42" providerId="ADAL" clId="{C9D08E85-7DD7-4D15-8454-034BBC9EDB00}" dt="2024-10-06T14:36:27.862" v="576" actId="478"/>
          <ac:picMkLst>
            <pc:docMk/>
            <pc:sldMk cId="3395644873" sldId="313"/>
            <ac:picMk id="12" creationId="{6E87B895-8CD5-75FD-025E-50E9A11B334B}"/>
          </ac:picMkLst>
        </pc:picChg>
      </pc:sldChg>
      <pc:sldChg chg="addSp delSp modSp add mod">
        <pc:chgData name="Syed Bokhari" userId="58811ae0-23b8-40ea-8c00-5a5e8e044c42" providerId="ADAL" clId="{C9D08E85-7DD7-4D15-8454-034BBC9EDB00}" dt="2024-10-06T15:26:32.693" v="843" actId="478"/>
        <pc:sldMkLst>
          <pc:docMk/>
          <pc:sldMk cId="1215145211" sldId="314"/>
        </pc:sldMkLst>
        <pc:spChg chg="add mod">
          <ac:chgData name="Syed Bokhari" userId="58811ae0-23b8-40ea-8c00-5a5e8e044c42" providerId="ADAL" clId="{C9D08E85-7DD7-4D15-8454-034BBC9EDB00}" dt="2024-10-06T14:43:52.477" v="630"/>
          <ac:spMkLst>
            <pc:docMk/>
            <pc:sldMk cId="1215145211" sldId="314"/>
            <ac:spMk id="3" creationId="{8069C7F4-3073-4C10-1DEC-B6758CFFCD11}"/>
          </ac:spMkLst>
        </pc:spChg>
        <pc:spChg chg="add del mod">
          <ac:chgData name="Syed Bokhari" userId="58811ae0-23b8-40ea-8c00-5a5e8e044c42" providerId="ADAL" clId="{C9D08E85-7DD7-4D15-8454-034BBC9EDB00}" dt="2024-10-06T15:26:25.541" v="841" actId="478"/>
          <ac:spMkLst>
            <pc:docMk/>
            <pc:sldMk cId="1215145211" sldId="314"/>
            <ac:spMk id="5" creationId="{0A5E5D07-D3C4-9A65-95C8-48F4E86410EB}"/>
          </ac:spMkLst>
        </pc:spChg>
        <pc:spChg chg="del">
          <ac:chgData name="Syed Bokhari" userId="58811ae0-23b8-40ea-8c00-5a5e8e044c42" providerId="ADAL" clId="{C9D08E85-7DD7-4D15-8454-034BBC9EDB00}" dt="2024-10-06T15:25:57.222" v="839" actId="478"/>
          <ac:spMkLst>
            <pc:docMk/>
            <pc:sldMk cId="1215145211" sldId="314"/>
            <ac:spMk id="6" creationId="{4CFEFD49-678D-C75A-F291-2A8AAA7F47FA}"/>
          </ac:spMkLst>
        </pc:spChg>
        <pc:spChg chg="del mod">
          <ac:chgData name="Syed Bokhari" userId="58811ae0-23b8-40ea-8c00-5a5e8e044c42" providerId="ADAL" clId="{C9D08E85-7DD7-4D15-8454-034BBC9EDB00}" dt="2024-10-06T15:26:32.693" v="843" actId="478"/>
          <ac:spMkLst>
            <pc:docMk/>
            <pc:sldMk cId="1215145211" sldId="314"/>
            <ac:spMk id="7" creationId="{E42086BE-E1C1-D12D-AFA4-5183A3EA02D2}"/>
          </ac:spMkLst>
        </pc:spChg>
        <pc:spChg chg="add del mod">
          <ac:chgData name="Syed Bokhari" userId="58811ae0-23b8-40ea-8c00-5a5e8e044c42" providerId="ADAL" clId="{C9D08E85-7DD7-4D15-8454-034BBC9EDB00}" dt="2024-10-06T15:25:49.816" v="838" actId="478"/>
          <ac:spMkLst>
            <pc:docMk/>
            <pc:sldMk cId="1215145211" sldId="314"/>
            <ac:spMk id="9" creationId="{5D2FE8B3-364F-72F7-938E-727C18A02F6D}"/>
          </ac:spMkLst>
        </pc:spChg>
        <pc:spChg chg="add del mod">
          <ac:chgData name="Syed Bokhari" userId="58811ae0-23b8-40ea-8c00-5a5e8e044c42" providerId="ADAL" clId="{C9D08E85-7DD7-4D15-8454-034BBC9EDB00}" dt="2024-10-06T14:44:00.187" v="631" actId="478"/>
          <ac:spMkLst>
            <pc:docMk/>
            <pc:sldMk cId="1215145211" sldId="314"/>
            <ac:spMk id="10" creationId="{3B83434E-A910-0E5B-A62B-B84426C94AD7}"/>
          </ac:spMkLst>
        </pc:spChg>
        <pc:spChg chg="add mod">
          <ac:chgData name="Syed Bokhari" userId="58811ae0-23b8-40ea-8c00-5a5e8e044c42" providerId="ADAL" clId="{C9D08E85-7DD7-4D15-8454-034BBC9EDB00}" dt="2024-10-06T14:43:52.477" v="630"/>
          <ac:spMkLst>
            <pc:docMk/>
            <pc:sldMk cId="1215145211" sldId="314"/>
            <ac:spMk id="12" creationId="{69A79685-0C9F-F308-5AD7-FE7B4B86BC73}"/>
          </ac:spMkLst>
        </pc:spChg>
        <pc:spChg chg="add mod">
          <ac:chgData name="Syed Bokhari" userId="58811ae0-23b8-40ea-8c00-5a5e8e044c42" providerId="ADAL" clId="{C9D08E85-7DD7-4D15-8454-034BBC9EDB00}" dt="2024-10-06T14:43:52.477" v="630"/>
          <ac:spMkLst>
            <pc:docMk/>
            <pc:sldMk cId="1215145211" sldId="314"/>
            <ac:spMk id="13" creationId="{D008D52C-22C6-939E-B303-E07716C0DA8C}"/>
          </ac:spMkLst>
        </pc:spChg>
        <pc:spChg chg="add mod">
          <ac:chgData name="Syed Bokhari" userId="58811ae0-23b8-40ea-8c00-5a5e8e044c42" providerId="ADAL" clId="{C9D08E85-7DD7-4D15-8454-034BBC9EDB00}" dt="2024-10-06T14:44:27.199" v="637" actId="1076"/>
          <ac:spMkLst>
            <pc:docMk/>
            <pc:sldMk cId="1215145211" sldId="314"/>
            <ac:spMk id="14" creationId="{53FF11AF-E845-8207-7868-0C3775CBC4E2}"/>
          </ac:spMkLst>
        </pc:spChg>
        <pc:spChg chg="add mod">
          <ac:chgData name="Syed Bokhari" userId="58811ae0-23b8-40ea-8c00-5a5e8e044c42" providerId="ADAL" clId="{C9D08E85-7DD7-4D15-8454-034BBC9EDB00}" dt="2024-10-06T14:43:52.477" v="630"/>
          <ac:spMkLst>
            <pc:docMk/>
            <pc:sldMk cId="1215145211" sldId="314"/>
            <ac:spMk id="15" creationId="{6BF070D5-2593-26D5-E2DB-74883755DE08}"/>
          </ac:spMkLst>
        </pc:spChg>
        <pc:spChg chg="add mod">
          <ac:chgData name="Syed Bokhari" userId="58811ae0-23b8-40ea-8c00-5a5e8e044c42" providerId="ADAL" clId="{C9D08E85-7DD7-4D15-8454-034BBC9EDB00}" dt="2024-10-06T14:43:52.477" v="630"/>
          <ac:spMkLst>
            <pc:docMk/>
            <pc:sldMk cId="1215145211" sldId="314"/>
            <ac:spMk id="16" creationId="{A56BD297-EACB-C0D4-10C0-7B897C8B1DC3}"/>
          </ac:spMkLst>
        </pc:spChg>
        <pc:spChg chg="add mod">
          <ac:chgData name="Syed Bokhari" userId="58811ae0-23b8-40ea-8c00-5a5e8e044c42" providerId="ADAL" clId="{C9D08E85-7DD7-4D15-8454-034BBC9EDB00}" dt="2024-10-06T14:43:52.477" v="630"/>
          <ac:spMkLst>
            <pc:docMk/>
            <pc:sldMk cId="1215145211" sldId="314"/>
            <ac:spMk id="17" creationId="{1CE10687-E740-6971-2A65-C98E88331F2D}"/>
          </ac:spMkLst>
        </pc:spChg>
        <pc:spChg chg="add mod">
          <ac:chgData name="Syed Bokhari" userId="58811ae0-23b8-40ea-8c00-5a5e8e044c42" providerId="ADAL" clId="{C9D08E85-7DD7-4D15-8454-034BBC9EDB00}" dt="2024-10-06T14:43:52.477" v="630"/>
          <ac:spMkLst>
            <pc:docMk/>
            <pc:sldMk cId="1215145211" sldId="314"/>
            <ac:spMk id="18" creationId="{56511521-32BC-DA7F-3148-BCA631CB9CAA}"/>
          </ac:spMkLst>
        </pc:spChg>
        <pc:spChg chg="add mod">
          <ac:chgData name="Syed Bokhari" userId="58811ae0-23b8-40ea-8c00-5a5e8e044c42" providerId="ADAL" clId="{C9D08E85-7DD7-4D15-8454-034BBC9EDB00}" dt="2024-10-06T14:43:52.477" v="630"/>
          <ac:spMkLst>
            <pc:docMk/>
            <pc:sldMk cId="1215145211" sldId="314"/>
            <ac:spMk id="19" creationId="{78F13C4D-5198-A29A-20E9-928868957ED0}"/>
          </ac:spMkLst>
        </pc:spChg>
        <pc:spChg chg="add mod">
          <ac:chgData name="Syed Bokhari" userId="58811ae0-23b8-40ea-8c00-5a5e8e044c42" providerId="ADAL" clId="{C9D08E85-7DD7-4D15-8454-034BBC9EDB00}" dt="2024-10-06T14:43:52.477" v="630"/>
          <ac:spMkLst>
            <pc:docMk/>
            <pc:sldMk cId="1215145211" sldId="314"/>
            <ac:spMk id="20" creationId="{B6C21133-150E-6E67-C058-03DBF24D2F48}"/>
          </ac:spMkLst>
        </pc:spChg>
        <pc:spChg chg="add mod">
          <ac:chgData name="Syed Bokhari" userId="58811ae0-23b8-40ea-8c00-5a5e8e044c42" providerId="ADAL" clId="{C9D08E85-7DD7-4D15-8454-034BBC9EDB00}" dt="2024-10-06T14:44:16.263" v="634" actId="1076"/>
          <ac:spMkLst>
            <pc:docMk/>
            <pc:sldMk cId="1215145211" sldId="314"/>
            <ac:spMk id="22" creationId="{34FFE1E6-6765-26B1-DD93-0280869B1AAD}"/>
          </ac:spMkLst>
        </pc:spChg>
        <pc:spChg chg="add mod">
          <ac:chgData name="Syed Bokhari" userId="58811ae0-23b8-40ea-8c00-5a5e8e044c42" providerId="ADAL" clId="{C9D08E85-7DD7-4D15-8454-034BBC9EDB00}" dt="2024-10-06T14:44:23.777" v="636" actId="1076"/>
          <ac:spMkLst>
            <pc:docMk/>
            <pc:sldMk cId="1215145211" sldId="314"/>
            <ac:spMk id="23" creationId="{6D9994B0-F5D7-4E22-2415-DF7E55BB0670}"/>
          </ac:spMkLst>
        </pc:spChg>
        <pc:spChg chg="add mod">
          <ac:chgData name="Syed Bokhari" userId="58811ae0-23b8-40ea-8c00-5a5e8e044c42" providerId="ADAL" clId="{C9D08E85-7DD7-4D15-8454-034BBC9EDB00}" dt="2024-10-06T14:44:12.236" v="633" actId="1076"/>
          <ac:spMkLst>
            <pc:docMk/>
            <pc:sldMk cId="1215145211" sldId="314"/>
            <ac:spMk id="24" creationId="{C884A0E3-B6EC-EC16-1184-3FB6784287B6}"/>
          </ac:spMkLst>
        </pc:spChg>
        <pc:picChg chg="del">
          <ac:chgData name="Syed Bokhari" userId="58811ae0-23b8-40ea-8c00-5a5e8e044c42" providerId="ADAL" clId="{C9D08E85-7DD7-4D15-8454-034BBC9EDB00}" dt="2024-10-06T14:42:35.506" v="629" actId="478"/>
          <ac:picMkLst>
            <pc:docMk/>
            <pc:sldMk cId="1215145211" sldId="314"/>
            <ac:picMk id="4" creationId="{310CD519-B60D-B889-BDEF-F60DDBAA8A97}"/>
          </ac:picMkLst>
        </pc:picChg>
        <pc:picChg chg="add del mod">
          <ac:chgData name="Syed Bokhari" userId="58811ae0-23b8-40ea-8c00-5a5e8e044c42" providerId="ADAL" clId="{C9D08E85-7DD7-4D15-8454-034BBC9EDB00}" dt="2024-10-06T14:44:18.647" v="635" actId="478"/>
          <ac:picMkLst>
            <pc:docMk/>
            <pc:sldMk cId="1215145211" sldId="314"/>
            <ac:picMk id="8" creationId="{585794E8-6CEF-4699-B55F-9FE38C07D05B}"/>
          </ac:picMkLst>
        </pc:picChg>
        <pc:picChg chg="add del mod">
          <ac:chgData name="Syed Bokhari" userId="58811ae0-23b8-40ea-8c00-5a5e8e044c42" providerId="ADAL" clId="{C9D08E85-7DD7-4D15-8454-034BBC9EDB00}" dt="2024-10-06T14:44:30.953" v="638" actId="478"/>
          <ac:picMkLst>
            <pc:docMk/>
            <pc:sldMk cId="1215145211" sldId="314"/>
            <ac:picMk id="11" creationId="{3F807951-4A1C-F2C6-8733-2A830B770CDC}"/>
          </ac:picMkLst>
        </pc:picChg>
        <pc:picChg chg="add mod">
          <ac:chgData name="Syed Bokhari" userId="58811ae0-23b8-40ea-8c00-5a5e8e044c42" providerId="ADAL" clId="{C9D08E85-7DD7-4D15-8454-034BBC9EDB00}" dt="2024-10-06T14:44:37.258" v="639" actId="1076"/>
          <ac:picMkLst>
            <pc:docMk/>
            <pc:sldMk cId="1215145211" sldId="314"/>
            <ac:picMk id="21" creationId="{03C3C296-FD7B-8B4C-F454-88D064CDFB91}"/>
          </ac:picMkLst>
        </pc:picChg>
      </pc:sldChg>
      <pc:sldChg chg="addSp delSp modSp add mod">
        <pc:chgData name="Syed Bokhari" userId="58811ae0-23b8-40ea-8c00-5a5e8e044c42" providerId="ADAL" clId="{C9D08E85-7DD7-4D15-8454-034BBC9EDB00}" dt="2024-10-06T15:26:46.913" v="846" actId="478"/>
        <pc:sldMkLst>
          <pc:docMk/>
          <pc:sldMk cId="2005582007" sldId="315"/>
        </pc:sldMkLst>
        <pc:spChg chg="mod">
          <ac:chgData name="Syed Bokhari" userId="58811ae0-23b8-40ea-8c00-5a5e8e044c42" providerId="ADAL" clId="{C9D08E85-7DD7-4D15-8454-034BBC9EDB00}" dt="2024-10-06T14:47:56.984" v="681" actId="20577"/>
          <ac:spMkLst>
            <pc:docMk/>
            <pc:sldMk cId="2005582007" sldId="315"/>
            <ac:spMk id="2" creationId="{25517E73-81AD-FFE1-C149-A8EC2685A967}"/>
          </ac:spMkLst>
        </pc:spChg>
        <pc:spChg chg="del">
          <ac:chgData name="Syed Bokhari" userId="58811ae0-23b8-40ea-8c00-5a5e8e044c42" providerId="ADAL" clId="{C9D08E85-7DD7-4D15-8454-034BBC9EDB00}" dt="2024-10-06T15:26:46.913" v="846" actId="478"/>
          <ac:spMkLst>
            <pc:docMk/>
            <pc:sldMk cId="2005582007" sldId="315"/>
            <ac:spMk id="5" creationId="{0A5E5D07-D3C4-9A65-95C8-48F4E86410EB}"/>
          </ac:spMkLst>
        </pc:spChg>
        <pc:spChg chg="del">
          <ac:chgData name="Syed Bokhari" userId="58811ae0-23b8-40ea-8c00-5a5e8e044c42" providerId="ADAL" clId="{C9D08E85-7DD7-4D15-8454-034BBC9EDB00}" dt="2024-10-06T15:26:43.530" v="845" actId="478"/>
          <ac:spMkLst>
            <pc:docMk/>
            <pc:sldMk cId="2005582007" sldId="315"/>
            <ac:spMk id="6" creationId="{4CFEFD49-678D-C75A-F291-2A8AAA7F47FA}"/>
          </ac:spMkLst>
        </pc:spChg>
        <pc:spChg chg="mod">
          <ac:chgData name="Syed Bokhari" userId="58811ae0-23b8-40ea-8c00-5a5e8e044c42" providerId="ADAL" clId="{C9D08E85-7DD7-4D15-8454-034BBC9EDB00}" dt="2024-10-06T15:26:37.090" v="844" actId="6549"/>
          <ac:spMkLst>
            <pc:docMk/>
            <pc:sldMk cId="2005582007" sldId="315"/>
            <ac:spMk id="7" creationId="{E42086BE-E1C1-D12D-AFA4-5183A3EA02D2}"/>
          </ac:spMkLst>
        </pc:spChg>
        <pc:spChg chg="del">
          <ac:chgData name="Syed Bokhari" userId="58811ae0-23b8-40ea-8c00-5a5e8e044c42" providerId="ADAL" clId="{C9D08E85-7DD7-4D15-8454-034BBC9EDB00}" dt="2024-10-06T15:25:29.634" v="836" actId="478"/>
          <ac:spMkLst>
            <pc:docMk/>
            <pc:sldMk cId="2005582007" sldId="315"/>
            <ac:spMk id="9" creationId="{5D2FE8B3-364F-72F7-938E-727C18A02F6D}"/>
          </ac:spMkLst>
        </pc:spChg>
        <pc:spChg chg="del">
          <ac:chgData name="Syed Bokhari" userId="58811ae0-23b8-40ea-8c00-5a5e8e044c42" providerId="ADAL" clId="{C9D08E85-7DD7-4D15-8454-034BBC9EDB00}" dt="2024-10-06T14:47:33.477" v="647" actId="478"/>
          <ac:spMkLst>
            <pc:docMk/>
            <pc:sldMk cId="2005582007" sldId="315"/>
            <ac:spMk id="14" creationId="{53FF11AF-E845-8207-7868-0C3775CBC4E2}"/>
          </ac:spMkLst>
        </pc:spChg>
        <pc:spChg chg="del mod">
          <ac:chgData name="Syed Bokhari" userId="58811ae0-23b8-40ea-8c00-5a5e8e044c42" providerId="ADAL" clId="{C9D08E85-7DD7-4D15-8454-034BBC9EDB00}" dt="2024-10-06T14:47:23.538" v="644" actId="478"/>
          <ac:spMkLst>
            <pc:docMk/>
            <pc:sldMk cId="2005582007" sldId="315"/>
            <ac:spMk id="22" creationId="{34FFE1E6-6765-26B1-DD93-0280869B1AAD}"/>
          </ac:spMkLst>
        </pc:spChg>
        <pc:spChg chg="del">
          <ac:chgData name="Syed Bokhari" userId="58811ae0-23b8-40ea-8c00-5a5e8e044c42" providerId="ADAL" clId="{C9D08E85-7DD7-4D15-8454-034BBC9EDB00}" dt="2024-10-06T14:47:31.628" v="646" actId="478"/>
          <ac:spMkLst>
            <pc:docMk/>
            <pc:sldMk cId="2005582007" sldId="315"/>
            <ac:spMk id="23" creationId="{6D9994B0-F5D7-4E22-2415-DF7E55BB0670}"/>
          </ac:spMkLst>
        </pc:spChg>
        <pc:spChg chg="del">
          <ac:chgData name="Syed Bokhari" userId="58811ae0-23b8-40ea-8c00-5a5e8e044c42" providerId="ADAL" clId="{C9D08E85-7DD7-4D15-8454-034BBC9EDB00}" dt="2024-10-06T14:47:28.569" v="645" actId="478"/>
          <ac:spMkLst>
            <pc:docMk/>
            <pc:sldMk cId="2005582007" sldId="315"/>
            <ac:spMk id="24" creationId="{C884A0E3-B6EC-EC16-1184-3FB6784287B6}"/>
          </ac:spMkLst>
        </pc:spChg>
        <pc:picChg chg="add mod">
          <ac:chgData name="Syed Bokhari" userId="58811ae0-23b8-40ea-8c00-5a5e8e044c42" providerId="ADAL" clId="{C9D08E85-7DD7-4D15-8454-034BBC9EDB00}" dt="2024-10-06T14:48:18.441" v="682" actId="1076"/>
          <ac:picMkLst>
            <pc:docMk/>
            <pc:sldMk cId="2005582007" sldId="315"/>
            <ac:picMk id="8" creationId="{60A9D6B2-99CF-583A-3F14-8D0900A42485}"/>
          </ac:picMkLst>
        </pc:picChg>
        <pc:picChg chg="del">
          <ac:chgData name="Syed Bokhari" userId="58811ae0-23b8-40ea-8c00-5a5e8e044c42" providerId="ADAL" clId="{C9D08E85-7DD7-4D15-8454-034BBC9EDB00}" dt="2024-10-06T14:47:21.031" v="642" actId="478"/>
          <ac:picMkLst>
            <pc:docMk/>
            <pc:sldMk cId="2005582007" sldId="315"/>
            <ac:picMk id="21" creationId="{03C3C296-FD7B-8B4C-F454-88D064CDFB91}"/>
          </ac:picMkLst>
        </pc:picChg>
      </pc:sldChg>
      <pc:sldChg chg="addSp delSp modSp add mod">
        <pc:chgData name="Syed Bokhari" userId="58811ae0-23b8-40ea-8c00-5a5e8e044c42" providerId="ADAL" clId="{C9D08E85-7DD7-4D15-8454-034BBC9EDB00}" dt="2024-10-06T15:08:34.852" v="731" actId="20577"/>
        <pc:sldMkLst>
          <pc:docMk/>
          <pc:sldMk cId="354188565" sldId="316"/>
        </pc:sldMkLst>
        <pc:spChg chg="mod">
          <ac:chgData name="Syed Bokhari" userId="58811ae0-23b8-40ea-8c00-5a5e8e044c42" providerId="ADAL" clId="{C9D08E85-7DD7-4D15-8454-034BBC9EDB00}" dt="2024-10-06T15:08:34.852" v="731" actId="20577"/>
          <ac:spMkLst>
            <pc:docMk/>
            <pc:sldMk cId="354188565" sldId="316"/>
            <ac:spMk id="2" creationId="{25517E73-81AD-FFE1-C149-A8EC2685A967}"/>
          </ac:spMkLst>
        </pc:spChg>
        <pc:spChg chg="del">
          <ac:chgData name="Syed Bokhari" userId="58811ae0-23b8-40ea-8c00-5a5e8e044c42" providerId="ADAL" clId="{C9D08E85-7DD7-4D15-8454-034BBC9EDB00}" dt="2024-10-06T14:51:46.226" v="703" actId="478"/>
          <ac:spMkLst>
            <pc:docMk/>
            <pc:sldMk cId="354188565" sldId="316"/>
            <ac:spMk id="14" creationId="{53FF11AF-E845-8207-7868-0C3775CBC4E2}"/>
          </ac:spMkLst>
        </pc:spChg>
        <pc:spChg chg="del">
          <ac:chgData name="Syed Bokhari" userId="58811ae0-23b8-40ea-8c00-5a5e8e044c42" providerId="ADAL" clId="{C9D08E85-7DD7-4D15-8454-034BBC9EDB00}" dt="2024-10-06T14:51:39.234" v="701" actId="478"/>
          <ac:spMkLst>
            <pc:docMk/>
            <pc:sldMk cId="354188565" sldId="316"/>
            <ac:spMk id="22" creationId="{34FFE1E6-6765-26B1-DD93-0280869B1AAD}"/>
          </ac:spMkLst>
        </pc:spChg>
        <pc:spChg chg="del">
          <ac:chgData name="Syed Bokhari" userId="58811ae0-23b8-40ea-8c00-5a5e8e044c42" providerId="ADAL" clId="{C9D08E85-7DD7-4D15-8454-034BBC9EDB00}" dt="2024-10-06T14:51:35.054" v="700" actId="478"/>
          <ac:spMkLst>
            <pc:docMk/>
            <pc:sldMk cId="354188565" sldId="316"/>
            <ac:spMk id="23" creationId="{6D9994B0-F5D7-4E22-2415-DF7E55BB0670}"/>
          </ac:spMkLst>
        </pc:spChg>
        <pc:spChg chg="del">
          <ac:chgData name="Syed Bokhari" userId="58811ae0-23b8-40ea-8c00-5a5e8e044c42" providerId="ADAL" clId="{C9D08E85-7DD7-4D15-8454-034BBC9EDB00}" dt="2024-10-06T14:51:35.054" v="700" actId="478"/>
          <ac:spMkLst>
            <pc:docMk/>
            <pc:sldMk cId="354188565" sldId="316"/>
            <ac:spMk id="24" creationId="{C884A0E3-B6EC-EC16-1184-3FB6784287B6}"/>
          </ac:spMkLst>
        </pc:spChg>
        <pc:picChg chg="add mod">
          <ac:chgData name="Syed Bokhari" userId="58811ae0-23b8-40ea-8c00-5a5e8e044c42" providerId="ADAL" clId="{C9D08E85-7DD7-4D15-8454-034BBC9EDB00}" dt="2024-10-06T15:08:18.496" v="706" actId="1076"/>
          <ac:picMkLst>
            <pc:docMk/>
            <pc:sldMk cId="354188565" sldId="316"/>
            <ac:picMk id="8" creationId="{3D82483E-D7FF-BA07-8692-93F33BE7545E}"/>
          </ac:picMkLst>
        </pc:picChg>
        <pc:picChg chg="del">
          <ac:chgData name="Syed Bokhari" userId="58811ae0-23b8-40ea-8c00-5a5e8e044c42" providerId="ADAL" clId="{C9D08E85-7DD7-4D15-8454-034BBC9EDB00}" dt="2024-10-06T14:51:41.662" v="702" actId="478"/>
          <ac:picMkLst>
            <pc:docMk/>
            <pc:sldMk cId="354188565" sldId="316"/>
            <ac:picMk id="21" creationId="{03C3C296-FD7B-8B4C-F454-88D064CDFB91}"/>
          </ac:picMkLst>
        </pc:picChg>
      </pc:sldChg>
      <pc:sldChg chg="addSp delSp modSp add mod">
        <pc:chgData name="Syed Bokhari" userId="58811ae0-23b8-40ea-8c00-5a5e8e044c42" providerId="ADAL" clId="{C9D08E85-7DD7-4D15-8454-034BBC9EDB00}" dt="2024-10-06T15:10:34.423" v="736" actId="1076"/>
        <pc:sldMkLst>
          <pc:docMk/>
          <pc:sldMk cId="1426485521" sldId="317"/>
        </pc:sldMkLst>
        <pc:picChg chg="del">
          <ac:chgData name="Syed Bokhari" userId="58811ae0-23b8-40ea-8c00-5a5e8e044c42" providerId="ADAL" clId="{C9D08E85-7DD7-4D15-8454-034BBC9EDB00}" dt="2024-10-06T15:10:27.564" v="733" actId="478"/>
          <ac:picMkLst>
            <pc:docMk/>
            <pc:sldMk cId="1426485521" sldId="317"/>
            <ac:picMk id="8" creationId="{3D82483E-D7FF-BA07-8692-93F33BE7545E}"/>
          </ac:picMkLst>
        </pc:picChg>
        <pc:picChg chg="add mod">
          <ac:chgData name="Syed Bokhari" userId="58811ae0-23b8-40ea-8c00-5a5e8e044c42" providerId="ADAL" clId="{C9D08E85-7DD7-4D15-8454-034BBC9EDB00}" dt="2024-10-06T15:10:34.423" v="736" actId="1076"/>
          <ac:picMkLst>
            <pc:docMk/>
            <pc:sldMk cId="1426485521" sldId="317"/>
            <ac:picMk id="10" creationId="{9A6DBF84-F8BB-634C-726A-0D1F87F49F25}"/>
          </ac:picMkLst>
        </pc:picChg>
      </pc:sldChg>
      <pc:sldChg chg="addSp delSp modSp add mod">
        <pc:chgData name="Syed Bokhari" userId="58811ae0-23b8-40ea-8c00-5a5e8e044c42" providerId="ADAL" clId="{C9D08E85-7DD7-4D15-8454-034BBC9EDB00}" dt="2024-10-06T15:28:49.500" v="860" actId="478"/>
        <pc:sldMkLst>
          <pc:docMk/>
          <pc:sldMk cId="2669709967" sldId="318"/>
        </pc:sldMkLst>
        <pc:spChg chg="mod">
          <ac:chgData name="Syed Bokhari" userId="58811ae0-23b8-40ea-8c00-5a5e8e044c42" providerId="ADAL" clId="{C9D08E85-7DD7-4D15-8454-034BBC9EDB00}" dt="2024-10-06T15:13:11.051" v="743" actId="20577"/>
          <ac:spMkLst>
            <pc:docMk/>
            <pc:sldMk cId="2669709967" sldId="318"/>
            <ac:spMk id="2" creationId="{25517E73-81AD-FFE1-C149-A8EC2685A967}"/>
          </ac:spMkLst>
        </pc:spChg>
        <pc:spChg chg="del">
          <ac:chgData name="Syed Bokhari" userId="58811ae0-23b8-40ea-8c00-5a5e8e044c42" providerId="ADAL" clId="{C9D08E85-7DD7-4D15-8454-034BBC9EDB00}" dt="2024-10-06T15:28:49.500" v="860" actId="478"/>
          <ac:spMkLst>
            <pc:docMk/>
            <pc:sldMk cId="2669709967" sldId="318"/>
            <ac:spMk id="5" creationId="{0A5E5D07-D3C4-9A65-95C8-48F4E86410EB}"/>
          </ac:spMkLst>
        </pc:spChg>
        <pc:spChg chg="del">
          <ac:chgData name="Syed Bokhari" userId="58811ae0-23b8-40ea-8c00-5a5e8e044c42" providerId="ADAL" clId="{C9D08E85-7DD7-4D15-8454-034BBC9EDB00}" dt="2024-10-06T15:28:47.008" v="859" actId="478"/>
          <ac:spMkLst>
            <pc:docMk/>
            <pc:sldMk cId="2669709967" sldId="318"/>
            <ac:spMk id="6" creationId="{4CFEFD49-678D-C75A-F291-2A8AAA7F47FA}"/>
          </ac:spMkLst>
        </pc:spChg>
        <pc:spChg chg="del">
          <ac:chgData name="Syed Bokhari" userId="58811ae0-23b8-40ea-8c00-5a5e8e044c42" providerId="ADAL" clId="{C9D08E85-7DD7-4D15-8454-034BBC9EDB00}" dt="2024-10-06T15:28:43.595" v="858" actId="478"/>
          <ac:spMkLst>
            <pc:docMk/>
            <pc:sldMk cId="2669709967" sldId="318"/>
            <ac:spMk id="9" creationId="{5D2FE8B3-364F-72F7-938E-727C18A02F6D}"/>
          </ac:spMkLst>
        </pc:spChg>
        <pc:picChg chg="add mod">
          <ac:chgData name="Syed Bokhari" userId="58811ae0-23b8-40ea-8c00-5a5e8e044c42" providerId="ADAL" clId="{C9D08E85-7DD7-4D15-8454-034BBC9EDB00}" dt="2024-10-06T15:13:49.463" v="749" actId="1076"/>
          <ac:picMkLst>
            <pc:docMk/>
            <pc:sldMk cId="2669709967" sldId="318"/>
            <ac:picMk id="8" creationId="{4C825EF8-9696-D099-F859-112A4D729863}"/>
          </ac:picMkLst>
        </pc:picChg>
        <pc:picChg chg="del">
          <ac:chgData name="Syed Bokhari" userId="58811ae0-23b8-40ea-8c00-5a5e8e044c42" providerId="ADAL" clId="{C9D08E85-7DD7-4D15-8454-034BBC9EDB00}" dt="2024-10-06T15:13:13.385" v="744" actId="478"/>
          <ac:picMkLst>
            <pc:docMk/>
            <pc:sldMk cId="2669709967" sldId="318"/>
            <ac:picMk id="10" creationId="{9A6DBF84-F8BB-634C-726A-0D1F87F49F25}"/>
          </ac:picMkLst>
        </pc:picChg>
      </pc:sldChg>
      <pc:sldChg chg="addSp delSp modSp add mod">
        <pc:chgData name="Syed Bokhari" userId="58811ae0-23b8-40ea-8c00-5a5e8e044c42" providerId="ADAL" clId="{C9D08E85-7DD7-4D15-8454-034BBC9EDB00}" dt="2024-10-06T15:28:40.146" v="857" actId="478"/>
        <pc:sldMkLst>
          <pc:docMk/>
          <pc:sldMk cId="1390575563" sldId="319"/>
        </pc:sldMkLst>
        <pc:spChg chg="mod">
          <ac:chgData name="Syed Bokhari" userId="58811ae0-23b8-40ea-8c00-5a5e8e044c42" providerId="ADAL" clId="{C9D08E85-7DD7-4D15-8454-034BBC9EDB00}" dt="2024-10-06T15:17:08.084" v="755" actId="20577"/>
          <ac:spMkLst>
            <pc:docMk/>
            <pc:sldMk cId="1390575563" sldId="319"/>
            <ac:spMk id="2" creationId="{25517E73-81AD-FFE1-C149-A8EC2685A967}"/>
          </ac:spMkLst>
        </pc:spChg>
        <pc:spChg chg="del">
          <ac:chgData name="Syed Bokhari" userId="58811ae0-23b8-40ea-8c00-5a5e8e044c42" providerId="ADAL" clId="{C9D08E85-7DD7-4D15-8454-034BBC9EDB00}" dt="2024-10-06T15:28:40.146" v="857" actId="478"/>
          <ac:spMkLst>
            <pc:docMk/>
            <pc:sldMk cId="1390575563" sldId="319"/>
            <ac:spMk id="5" creationId="{0A5E5D07-D3C4-9A65-95C8-48F4E86410EB}"/>
          </ac:spMkLst>
        </pc:spChg>
        <pc:spChg chg="del">
          <ac:chgData name="Syed Bokhari" userId="58811ae0-23b8-40ea-8c00-5a5e8e044c42" providerId="ADAL" clId="{C9D08E85-7DD7-4D15-8454-034BBC9EDB00}" dt="2024-10-06T15:28:38.513" v="856" actId="478"/>
          <ac:spMkLst>
            <pc:docMk/>
            <pc:sldMk cId="1390575563" sldId="319"/>
            <ac:spMk id="6" creationId="{4CFEFD49-678D-C75A-F291-2A8AAA7F47FA}"/>
          </ac:spMkLst>
        </pc:spChg>
        <pc:spChg chg="del">
          <ac:chgData name="Syed Bokhari" userId="58811ae0-23b8-40ea-8c00-5a5e8e044c42" providerId="ADAL" clId="{C9D08E85-7DD7-4D15-8454-034BBC9EDB00}" dt="2024-10-06T15:28:36.699" v="855" actId="478"/>
          <ac:spMkLst>
            <pc:docMk/>
            <pc:sldMk cId="1390575563" sldId="319"/>
            <ac:spMk id="9" creationId="{5D2FE8B3-364F-72F7-938E-727C18A02F6D}"/>
          </ac:spMkLst>
        </pc:spChg>
        <pc:picChg chg="del">
          <ac:chgData name="Syed Bokhari" userId="58811ae0-23b8-40ea-8c00-5a5e8e044c42" providerId="ADAL" clId="{C9D08E85-7DD7-4D15-8454-034BBC9EDB00}" dt="2024-10-06T15:16:58.641" v="751" actId="478"/>
          <ac:picMkLst>
            <pc:docMk/>
            <pc:sldMk cId="1390575563" sldId="319"/>
            <ac:picMk id="8" creationId="{4C825EF8-9696-D099-F859-112A4D729863}"/>
          </ac:picMkLst>
        </pc:picChg>
        <pc:picChg chg="add mod">
          <ac:chgData name="Syed Bokhari" userId="58811ae0-23b8-40ea-8c00-5a5e8e044c42" providerId="ADAL" clId="{C9D08E85-7DD7-4D15-8454-034BBC9EDB00}" dt="2024-10-06T15:17:05.100" v="754" actId="1076"/>
          <ac:picMkLst>
            <pc:docMk/>
            <pc:sldMk cId="1390575563" sldId="319"/>
            <ac:picMk id="10" creationId="{5F086240-8829-A3E5-B836-0B64678907BA}"/>
          </ac:picMkLst>
        </pc:picChg>
      </pc:sldChg>
      <pc:sldChg chg="addSp delSp modSp add mod">
        <pc:chgData name="Syed Bokhari" userId="58811ae0-23b8-40ea-8c00-5a5e8e044c42" providerId="ADAL" clId="{C9D08E85-7DD7-4D15-8454-034BBC9EDB00}" dt="2024-10-07T12:43:45.831" v="950" actId="1076"/>
        <pc:sldMkLst>
          <pc:docMk/>
          <pc:sldMk cId="4071974848" sldId="320"/>
        </pc:sldMkLst>
        <pc:spChg chg="mod">
          <ac:chgData name="Syed Bokhari" userId="58811ae0-23b8-40ea-8c00-5a5e8e044c42" providerId="ADAL" clId="{C9D08E85-7DD7-4D15-8454-034BBC9EDB00}" dt="2024-10-06T15:18:39.573" v="776" actId="20577"/>
          <ac:spMkLst>
            <pc:docMk/>
            <pc:sldMk cId="4071974848" sldId="320"/>
            <ac:spMk id="2" creationId="{25517E73-81AD-FFE1-C149-A8EC2685A967}"/>
          </ac:spMkLst>
        </pc:spChg>
        <pc:spChg chg="del">
          <ac:chgData name="Syed Bokhari" userId="58811ae0-23b8-40ea-8c00-5a5e8e044c42" providerId="ADAL" clId="{C9D08E85-7DD7-4D15-8454-034BBC9EDB00}" dt="2024-10-06T15:28:25.271" v="854" actId="478"/>
          <ac:spMkLst>
            <pc:docMk/>
            <pc:sldMk cId="4071974848" sldId="320"/>
            <ac:spMk id="5" creationId="{0A5E5D07-D3C4-9A65-95C8-48F4E86410EB}"/>
          </ac:spMkLst>
        </pc:spChg>
        <pc:spChg chg="del">
          <ac:chgData name="Syed Bokhari" userId="58811ae0-23b8-40ea-8c00-5a5e8e044c42" providerId="ADAL" clId="{C9D08E85-7DD7-4D15-8454-034BBC9EDB00}" dt="2024-10-06T15:28:22.783" v="853" actId="478"/>
          <ac:spMkLst>
            <pc:docMk/>
            <pc:sldMk cId="4071974848" sldId="320"/>
            <ac:spMk id="6" creationId="{4CFEFD49-678D-C75A-F291-2A8AAA7F47FA}"/>
          </ac:spMkLst>
        </pc:spChg>
        <pc:spChg chg="del">
          <ac:chgData name="Syed Bokhari" userId="58811ae0-23b8-40ea-8c00-5a5e8e044c42" providerId="ADAL" clId="{C9D08E85-7DD7-4D15-8454-034BBC9EDB00}" dt="2024-10-06T15:28:19.536" v="852" actId="478"/>
          <ac:spMkLst>
            <pc:docMk/>
            <pc:sldMk cId="4071974848" sldId="320"/>
            <ac:spMk id="9" creationId="{5D2FE8B3-364F-72F7-938E-727C18A02F6D}"/>
          </ac:spMkLst>
        </pc:spChg>
        <pc:spChg chg="add mod">
          <ac:chgData name="Syed Bokhari" userId="58811ae0-23b8-40ea-8c00-5a5e8e044c42" providerId="ADAL" clId="{C9D08E85-7DD7-4D15-8454-034BBC9EDB00}" dt="2024-10-07T12:43:45.831" v="950" actId="1076"/>
          <ac:spMkLst>
            <pc:docMk/>
            <pc:sldMk cId="4071974848" sldId="320"/>
            <ac:spMk id="11" creationId="{87C78B6C-C12F-1AAF-1372-97C742DC4D69}"/>
          </ac:spMkLst>
        </pc:spChg>
        <pc:picChg chg="add mod">
          <ac:chgData name="Syed Bokhari" userId="58811ae0-23b8-40ea-8c00-5a5e8e044c42" providerId="ADAL" clId="{C9D08E85-7DD7-4D15-8454-034BBC9EDB00}" dt="2024-10-06T15:22:22.471" v="779" actId="1076"/>
          <ac:picMkLst>
            <pc:docMk/>
            <pc:sldMk cId="4071974848" sldId="320"/>
            <ac:picMk id="8" creationId="{75DBC8E8-DB44-4871-1F3E-433AF6ADD830}"/>
          </ac:picMkLst>
        </pc:picChg>
        <pc:picChg chg="del">
          <ac:chgData name="Syed Bokhari" userId="58811ae0-23b8-40ea-8c00-5a5e8e044c42" providerId="ADAL" clId="{C9D08E85-7DD7-4D15-8454-034BBC9EDB00}" dt="2024-10-06T15:17:33.165" v="757" actId="478"/>
          <ac:picMkLst>
            <pc:docMk/>
            <pc:sldMk cId="4071974848" sldId="320"/>
            <ac:picMk id="10" creationId="{5F086240-8829-A3E5-B836-0B64678907BA}"/>
          </ac:picMkLst>
        </pc:picChg>
      </pc:sldChg>
      <pc:sldChg chg="modSp add mod">
        <pc:chgData name="Syed Bokhari" userId="58811ae0-23b8-40ea-8c00-5a5e8e044c42" providerId="ADAL" clId="{C9D08E85-7DD7-4D15-8454-034BBC9EDB00}" dt="2024-10-07T13:01:11.672" v="953" actId="20577"/>
        <pc:sldMkLst>
          <pc:docMk/>
          <pc:sldMk cId="120961285" sldId="386"/>
        </pc:sldMkLst>
        <pc:spChg chg="mod">
          <ac:chgData name="Syed Bokhari" userId="58811ae0-23b8-40ea-8c00-5a5e8e044c42" providerId="ADAL" clId="{C9D08E85-7DD7-4D15-8454-034BBC9EDB00}" dt="2024-10-07T13:01:11.672" v="953" actId="20577"/>
          <ac:spMkLst>
            <pc:docMk/>
            <pc:sldMk cId="120961285" sldId="386"/>
            <ac:spMk id="2" creationId="{4AEB3B6C-A0CC-4248-90A3-51877DCA73F3}"/>
          </ac:spMkLst>
        </pc:spChg>
      </pc:sldChg>
    </pc:docChg>
  </pc:docChgLst>
  <pc:docChgLst>
    <pc:chgData name="Guest User" userId="0862a8432c739363" providerId="Windows Live" clId="Web-{E25406CF-0797-4E57-884A-65241623B797}"/>
    <pc:docChg chg="addSld delSld modSld modSection">
      <pc:chgData name="Guest User" userId="0862a8432c739363" providerId="Windows Live" clId="Web-{E25406CF-0797-4E57-884A-65241623B797}" dt="2024-09-07T12:24:52.517" v="965" actId="20577"/>
      <pc:docMkLst>
        <pc:docMk/>
      </pc:docMkLst>
      <pc:sldChg chg="addSp delSp modSp">
        <pc:chgData name="Guest User" userId="0862a8432c739363" providerId="Windows Live" clId="Web-{E25406CF-0797-4E57-884A-65241623B797}" dt="2024-09-07T11:38:25.658" v="62" actId="1076"/>
        <pc:sldMkLst>
          <pc:docMk/>
          <pc:sldMk cId="1572598673" sldId="278"/>
        </pc:sldMkLst>
        <pc:spChg chg="mod">
          <ac:chgData name="Guest User" userId="0862a8432c739363" providerId="Windows Live" clId="Web-{E25406CF-0797-4E57-884A-65241623B797}" dt="2024-09-07T11:38:25.658" v="62" actId="1076"/>
          <ac:spMkLst>
            <pc:docMk/>
            <pc:sldMk cId="1572598673" sldId="278"/>
            <ac:spMk id="2" creationId="{C3531B9F-BBE6-CB60-550C-EEFB714EE454}"/>
          </ac:spMkLst>
        </pc:spChg>
        <pc:spChg chg="del">
          <ac:chgData name="Guest User" userId="0862a8432c739363" providerId="Windows Live" clId="Web-{E25406CF-0797-4E57-884A-65241623B797}" dt="2024-09-07T11:38:18.674" v="60"/>
          <ac:spMkLst>
            <pc:docMk/>
            <pc:sldMk cId="1572598673" sldId="278"/>
            <ac:spMk id="3" creationId="{9A3A3F4E-D6E6-0549-9E0C-88921CDB635F}"/>
          </ac:spMkLst>
        </pc:spChg>
        <pc:spChg chg="add del mod">
          <ac:chgData name="Guest User" userId="0862a8432c739363" providerId="Windows Live" clId="Web-{E25406CF-0797-4E57-884A-65241623B797}" dt="2024-09-07T11:38:22.642" v="61"/>
          <ac:spMkLst>
            <pc:docMk/>
            <pc:sldMk cId="1572598673" sldId="278"/>
            <ac:spMk id="5" creationId="{FEBF3DA5-376D-D82E-1CD0-8566CEF62D7C}"/>
          </ac:spMkLst>
        </pc:spChg>
      </pc:sldChg>
      <pc:sldChg chg="addSp delSp modSp">
        <pc:chgData name="Guest User" userId="0862a8432c739363" providerId="Windows Live" clId="Web-{E25406CF-0797-4E57-884A-65241623B797}" dt="2024-09-07T11:29:18.928" v="10" actId="1076"/>
        <pc:sldMkLst>
          <pc:docMk/>
          <pc:sldMk cId="2598755985" sldId="279"/>
        </pc:sldMkLst>
        <pc:spChg chg="mod">
          <ac:chgData name="Guest User" userId="0862a8432c739363" providerId="Windows Live" clId="Web-{E25406CF-0797-4E57-884A-65241623B797}" dt="2024-09-07T11:29:18.928" v="10" actId="1076"/>
          <ac:spMkLst>
            <pc:docMk/>
            <pc:sldMk cId="2598755985" sldId="279"/>
            <ac:spMk id="2" creationId="{C2376AF6-F6C5-7B59-976D-9909D63D596D}"/>
          </ac:spMkLst>
        </pc:spChg>
        <pc:spChg chg="del">
          <ac:chgData name="Guest User" userId="0862a8432c739363" providerId="Windows Live" clId="Web-{E25406CF-0797-4E57-884A-65241623B797}" dt="2024-09-07T11:28:47.098" v="6"/>
          <ac:spMkLst>
            <pc:docMk/>
            <pc:sldMk cId="2598755985" sldId="279"/>
            <ac:spMk id="3" creationId="{1E282020-7E02-3353-641C-A5709C9A8D40}"/>
          </ac:spMkLst>
        </pc:spChg>
        <pc:spChg chg="add del mod">
          <ac:chgData name="Guest User" userId="0862a8432c739363" providerId="Windows Live" clId="Web-{E25406CF-0797-4E57-884A-65241623B797}" dt="2024-09-07T11:28:52.537" v="7"/>
          <ac:spMkLst>
            <pc:docMk/>
            <pc:sldMk cId="2598755985" sldId="279"/>
            <ac:spMk id="5" creationId="{0D31A367-3D4B-ED2C-650A-5E27794BAEED}"/>
          </ac:spMkLst>
        </pc:spChg>
      </pc:sldChg>
      <pc:sldChg chg="modSp add mod setBg">
        <pc:chgData name="Guest User" userId="0862a8432c739363" providerId="Windows Live" clId="Web-{E25406CF-0797-4E57-884A-65241623B797}" dt="2024-09-07T11:30:07.321" v="12"/>
        <pc:sldMkLst>
          <pc:docMk/>
          <pc:sldMk cId="1432172145" sldId="283"/>
        </pc:sldMkLst>
        <pc:picChg chg="mod">
          <ac:chgData name="Guest User" userId="0862a8432c739363" providerId="Windows Live" clId="Web-{E25406CF-0797-4E57-884A-65241623B797}" dt="2024-09-07T11:30:07.321" v="12"/>
          <ac:picMkLst>
            <pc:docMk/>
            <pc:sldMk cId="1432172145" sldId="283"/>
            <ac:picMk id="12" creationId="{06EAE746-A5A1-D339-9D43-89E1306DF0A4}"/>
          </ac:picMkLst>
        </pc:picChg>
      </pc:sldChg>
      <pc:sldChg chg="add del">
        <pc:chgData name="Guest User" userId="0862a8432c739363" providerId="Windows Live" clId="Web-{E25406CF-0797-4E57-884A-65241623B797}" dt="2024-09-07T11:31:16.526" v="29"/>
        <pc:sldMkLst>
          <pc:docMk/>
          <pc:sldMk cId="2724518693" sldId="284"/>
        </pc:sldMkLst>
      </pc:sldChg>
      <pc:sldChg chg="modSp add del mod setBg">
        <pc:chgData name="Guest User" userId="0862a8432c739363" providerId="Windows Live" clId="Web-{E25406CF-0797-4E57-884A-65241623B797}" dt="2024-09-07T11:32:47.234" v="36" actId="14100"/>
        <pc:sldMkLst>
          <pc:docMk/>
          <pc:sldMk cId="2936414865" sldId="284"/>
        </pc:sldMkLst>
        <pc:picChg chg="mod">
          <ac:chgData name="Guest User" userId="0862a8432c739363" providerId="Windows Live" clId="Web-{E25406CF-0797-4E57-884A-65241623B797}" dt="2024-09-07T11:32:40.982" v="35" actId="14100"/>
          <ac:picMkLst>
            <pc:docMk/>
            <pc:sldMk cId="2936414865" sldId="284"/>
            <ac:picMk id="8" creationId="{339364E9-2D56-996C-E438-D6D105384824}"/>
          </ac:picMkLst>
        </pc:picChg>
        <pc:picChg chg="mod">
          <ac:chgData name="Guest User" userId="0862a8432c739363" providerId="Windows Live" clId="Web-{E25406CF-0797-4E57-884A-65241623B797}" dt="2024-09-07T11:32:05.387" v="32"/>
          <ac:picMkLst>
            <pc:docMk/>
            <pc:sldMk cId="2936414865" sldId="284"/>
            <ac:picMk id="9" creationId="{0E73BD2E-5127-FFFA-EF62-A3B5741C3DE1}"/>
          </ac:picMkLst>
        </pc:picChg>
        <pc:picChg chg="mod">
          <ac:chgData name="Guest User" userId="0862a8432c739363" providerId="Windows Live" clId="Web-{E25406CF-0797-4E57-884A-65241623B797}" dt="2024-09-07T11:32:47.234" v="36" actId="14100"/>
          <ac:picMkLst>
            <pc:docMk/>
            <pc:sldMk cId="2936414865" sldId="284"/>
            <ac:picMk id="10" creationId="{2BE5D5D5-F433-A465-AB02-845C54B2E8CD}"/>
          </ac:picMkLst>
        </pc:picChg>
      </pc:sldChg>
      <pc:sldChg chg="add del">
        <pc:chgData name="Guest User" userId="0862a8432c739363" providerId="Windows Live" clId="Web-{E25406CF-0797-4E57-884A-65241623B797}" dt="2024-09-07T11:33:24.095" v="38"/>
        <pc:sldMkLst>
          <pc:docMk/>
          <pc:sldMk cId="257099880" sldId="285"/>
        </pc:sldMkLst>
      </pc:sldChg>
      <pc:sldChg chg="add del">
        <pc:chgData name="Guest User" userId="0862a8432c739363" providerId="Windows Live" clId="Web-{E25406CF-0797-4E57-884A-65241623B797}" dt="2024-09-07T11:31:16.479" v="28"/>
        <pc:sldMkLst>
          <pc:docMk/>
          <pc:sldMk cId="2936414865" sldId="285"/>
        </pc:sldMkLst>
      </pc:sldChg>
      <pc:sldChg chg="modSp add del mod setBg">
        <pc:chgData name="Guest User" userId="0862a8432c739363" providerId="Windows Live" clId="Web-{E25406CF-0797-4E57-884A-65241623B797}" dt="2024-09-07T11:34:48.613" v="46" actId="1076"/>
        <pc:sldMkLst>
          <pc:docMk/>
          <pc:sldMk cId="2944384954" sldId="285"/>
        </pc:sldMkLst>
        <pc:spChg chg="mod">
          <ac:chgData name="Guest User" userId="0862a8432c739363" providerId="Windows Live" clId="Web-{E25406CF-0797-4E57-884A-65241623B797}" dt="2024-09-07T11:34:42.019" v="45" actId="1076"/>
          <ac:spMkLst>
            <pc:docMk/>
            <pc:sldMk cId="2944384954" sldId="285"/>
            <ac:spMk id="14" creationId="{6EB16C7B-21B3-7D4E-FBC0-BEB837F94A6D}"/>
          </ac:spMkLst>
        </pc:spChg>
        <pc:picChg chg="mod">
          <ac:chgData name="Guest User" userId="0862a8432c739363" providerId="Windows Live" clId="Web-{E25406CF-0797-4E57-884A-65241623B797}" dt="2024-09-07T11:34:48.613" v="46" actId="1076"/>
          <ac:picMkLst>
            <pc:docMk/>
            <pc:sldMk cId="2944384954" sldId="285"/>
            <ac:picMk id="12" creationId="{6E87B895-8CD5-75FD-025E-50E9A11B334B}"/>
          </ac:picMkLst>
        </pc:picChg>
        <pc:picChg chg="mod">
          <ac:chgData name="Guest User" userId="0862a8432c739363" providerId="Windows Live" clId="Web-{E25406CF-0797-4E57-884A-65241623B797}" dt="2024-09-07T11:34:13.752" v="41" actId="14100"/>
          <ac:picMkLst>
            <pc:docMk/>
            <pc:sldMk cId="2944384954" sldId="285"/>
            <ac:picMk id="13" creationId="{F3366C06-8E08-2947-D754-6F6AC65D76FC}"/>
          </ac:picMkLst>
        </pc:picChg>
      </pc:sldChg>
      <pc:sldChg chg="modSp add del mod setBg">
        <pc:chgData name="Guest User" userId="0862a8432c739363" providerId="Windows Live" clId="Web-{E25406CF-0797-4E57-884A-65241623B797}" dt="2024-09-07T11:35:28.650" v="50"/>
        <pc:sldMkLst>
          <pc:docMk/>
          <pc:sldMk cId="1570766836" sldId="286"/>
        </pc:sldMkLst>
        <pc:spChg chg="mod">
          <ac:chgData name="Guest User" userId="0862a8432c739363" providerId="Windows Live" clId="Web-{E25406CF-0797-4E57-884A-65241623B797}" dt="2024-09-07T11:35:24.462" v="49" actId="1076"/>
          <ac:spMkLst>
            <pc:docMk/>
            <pc:sldMk cId="1570766836" sldId="286"/>
            <ac:spMk id="2" creationId="{25517E73-81AD-FFE1-C149-A8EC2685A967}"/>
          </ac:spMkLst>
        </pc:spChg>
        <pc:graphicFrameChg chg="modGraphic">
          <ac:chgData name="Guest User" userId="0862a8432c739363" providerId="Windows Live" clId="Web-{E25406CF-0797-4E57-884A-65241623B797}" dt="2024-09-07T11:35:28.650" v="50"/>
          <ac:graphicFrameMkLst>
            <pc:docMk/>
            <pc:sldMk cId="1570766836" sldId="286"/>
            <ac:graphicFrameMk id="3" creationId="{2DDD85B9-8CAD-4926-BA31-5416BE26F7C0}"/>
          </ac:graphicFrameMkLst>
        </pc:graphicFrameChg>
      </pc:sldChg>
      <pc:sldChg chg="add del">
        <pc:chgData name="Guest User" userId="0862a8432c739363" providerId="Windows Live" clId="Web-{E25406CF-0797-4E57-884A-65241623B797}" dt="2024-09-07T11:31:16.479" v="27"/>
        <pc:sldMkLst>
          <pc:docMk/>
          <pc:sldMk cId="2944384954" sldId="286"/>
        </pc:sldMkLst>
      </pc:sldChg>
      <pc:sldChg chg="modSp add del mod setBg">
        <pc:chgData name="Guest User" userId="0862a8432c739363" providerId="Windows Live" clId="Web-{E25406CF-0797-4E57-884A-65241623B797}" dt="2024-09-07T11:36:34.762" v="57" actId="14100"/>
        <pc:sldMkLst>
          <pc:docMk/>
          <pc:sldMk cId="796534471" sldId="287"/>
        </pc:sldMkLst>
        <pc:graphicFrameChg chg="mod modGraphic">
          <ac:chgData name="Guest User" userId="0862a8432c739363" providerId="Windows Live" clId="Web-{E25406CF-0797-4E57-884A-65241623B797}" dt="2024-09-07T11:36:13.573" v="53"/>
          <ac:graphicFrameMkLst>
            <pc:docMk/>
            <pc:sldMk cId="796534471" sldId="287"/>
            <ac:graphicFrameMk id="5" creationId="{57EF952F-99DA-EFB1-B844-79F0162901EE}"/>
          </ac:graphicFrameMkLst>
        </pc:graphicFrameChg>
        <pc:picChg chg="mod">
          <ac:chgData name="Guest User" userId="0862a8432c739363" providerId="Windows Live" clId="Web-{E25406CF-0797-4E57-884A-65241623B797}" dt="2024-09-07T11:36:29.589" v="56" actId="1076"/>
          <ac:picMkLst>
            <pc:docMk/>
            <pc:sldMk cId="796534471" sldId="287"/>
            <ac:picMk id="3" creationId="{1AE57659-C8D2-1120-E2F7-621678743E62}"/>
          </ac:picMkLst>
        </pc:picChg>
        <pc:picChg chg="mod">
          <ac:chgData name="Guest User" userId="0862a8432c739363" providerId="Windows Live" clId="Web-{E25406CF-0797-4E57-884A-65241623B797}" dt="2024-09-07T11:36:34.762" v="57" actId="14100"/>
          <ac:picMkLst>
            <pc:docMk/>
            <pc:sldMk cId="796534471" sldId="287"/>
            <ac:picMk id="4" creationId="{A43B1E33-3BB4-883B-189C-FA95A7863EB5}"/>
          </ac:picMkLst>
        </pc:picChg>
      </pc:sldChg>
      <pc:sldChg chg="add del">
        <pc:chgData name="Guest User" userId="0862a8432c739363" providerId="Windows Live" clId="Web-{E25406CF-0797-4E57-884A-65241623B797}" dt="2024-09-07T11:31:16.479" v="26"/>
        <pc:sldMkLst>
          <pc:docMk/>
          <pc:sldMk cId="1570766836" sldId="287"/>
        </pc:sldMkLst>
      </pc:sldChg>
      <pc:sldChg chg="add del">
        <pc:chgData name="Guest User" userId="0862a8432c739363" providerId="Windows Live" clId="Web-{E25406CF-0797-4E57-884A-65241623B797}" dt="2024-09-07T11:31:16.464" v="25"/>
        <pc:sldMkLst>
          <pc:docMk/>
          <pc:sldMk cId="796534471" sldId="288"/>
        </pc:sldMkLst>
      </pc:sldChg>
      <pc:sldChg chg="add del mod setBg">
        <pc:chgData name="Guest User" userId="0862a8432c739363" providerId="Windows Live" clId="Web-{E25406CF-0797-4E57-884A-65241623B797}" dt="2024-09-07T11:37:02.421" v="59"/>
        <pc:sldMkLst>
          <pc:docMk/>
          <pc:sldMk cId="3361441476" sldId="288"/>
        </pc:sldMkLst>
      </pc:sldChg>
      <pc:sldChg chg="addSp delSp modSp new mod setBg">
        <pc:chgData name="Guest User" userId="0862a8432c739363" providerId="Windows Live" clId="Web-{E25406CF-0797-4E57-884A-65241623B797}" dt="2024-09-07T12:01:06.223" v="699" actId="1076"/>
        <pc:sldMkLst>
          <pc:docMk/>
          <pc:sldMk cId="863196513" sldId="289"/>
        </pc:sldMkLst>
        <pc:spChg chg="mod">
          <ac:chgData name="Guest User" userId="0862a8432c739363" providerId="Windows Live" clId="Web-{E25406CF-0797-4E57-884A-65241623B797}" dt="2024-09-07T11:39:02.628" v="72" actId="20577"/>
          <ac:spMkLst>
            <pc:docMk/>
            <pc:sldMk cId="863196513" sldId="289"/>
            <ac:spMk id="2" creationId="{AF3563D7-A2E0-266C-7FBB-B3A0489D974C}"/>
          </ac:spMkLst>
        </pc:spChg>
        <pc:spChg chg="del mod">
          <ac:chgData name="Guest User" userId="0862a8432c739363" providerId="Windows Live" clId="Web-{E25406CF-0797-4E57-884A-65241623B797}" dt="2024-09-07T11:41:26.243" v="74"/>
          <ac:spMkLst>
            <pc:docMk/>
            <pc:sldMk cId="863196513" sldId="289"/>
            <ac:spMk id="3" creationId="{BBBFF4FC-CCDD-2392-D5E8-DE0C0C373090}"/>
          </ac:spMkLst>
        </pc:spChg>
        <pc:graphicFrameChg chg="add mod ord modGraphic">
          <ac:chgData name="Guest User" userId="0862a8432c739363" providerId="Windows Live" clId="Web-{E25406CF-0797-4E57-884A-65241623B797}" dt="2024-09-07T12:01:06.223" v="699" actId="1076"/>
          <ac:graphicFrameMkLst>
            <pc:docMk/>
            <pc:sldMk cId="863196513" sldId="289"/>
            <ac:graphicFrameMk id="4" creationId="{E005DA67-D8BE-28BA-0716-0DE8B7FCBD17}"/>
          </ac:graphicFrameMkLst>
        </pc:graphicFrameChg>
      </pc:sldChg>
      <pc:sldChg chg="add del">
        <pc:chgData name="Guest User" userId="0862a8432c739363" providerId="Windows Live" clId="Web-{E25406CF-0797-4E57-884A-65241623B797}" dt="2024-09-07T11:31:16.464" v="24"/>
        <pc:sldMkLst>
          <pc:docMk/>
          <pc:sldMk cId="3361441476" sldId="289"/>
        </pc:sldMkLst>
      </pc:sldChg>
      <pc:sldChg chg="modSp new mod setBg">
        <pc:chgData name="Guest User" userId="0862a8432c739363" providerId="Windows Live" clId="Web-{E25406CF-0797-4E57-884A-65241623B797}" dt="2024-09-07T12:24:52.517" v="965" actId="20577"/>
        <pc:sldMkLst>
          <pc:docMk/>
          <pc:sldMk cId="1636525386" sldId="290"/>
        </pc:sldMkLst>
        <pc:spChg chg="mod">
          <ac:chgData name="Guest User" userId="0862a8432c739363" providerId="Windows Live" clId="Web-{E25406CF-0797-4E57-884A-65241623B797}" dt="2024-09-07T12:02:20.897" v="709" actId="20577"/>
          <ac:spMkLst>
            <pc:docMk/>
            <pc:sldMk cId="1636525386" sldId="290"/>
            <ac:spMk id="2" creationId="{4596AC0B-35FE-0C60-A01F-32C18E35F906}"/>
          </ac:spMkLst>
        </pc:spChg>
        <pc:spChg chg="mod">
          <ac:chgData name="Guest User" userId="0862a8432c739363" providerId="Windows Live" clId="Web-{E25406CF-0797-4E57-884A-65241623B797}" dt="2024-09-07T12:24:52.517" v="965" actId="20577"/>
          <ac:spMkLst>
            <pc:docMk/>
            <pc:sldMk cId="1636525386" sldId="290"/>
            <ac:spMk id="3" creationId="{33519ABA-C74F-91D0-C3C7-27D4F79A8BBF}"/>
          </ac:spMkLst>
        </pc:spChg>
      </pc:sldChg>
    </pc:docChg>
  </pc:docChgLst>
  <pc:docChgLst>
    <pc:chgData name="Guest User" userId="0862a8432c739363" providerId="Windows Live" clId="Web-{25BC9A25-098E-4849-97BA-709F24AADC66}"/>
    <pc:docChg chg="addSld modSld modSection">
      <pc:chgData name="Guest User" userId="0862a8432c739363" providerId="Windows Live" clId="Web-{25BC9A25-098E-4849-97BA-709F24AADC66}" dt="2024-09-07T16:16:00.266" v="196" actId="20577"/>
      <pc:docMkLst>
        <pc:docMk/>
      </pc:docMkLst>
      <pc:sldChg chg="modSp">
        <pc:chgData name="Guest User" userId="0862a8432c739363" providerId="Windows Live" clId="Web-{25BC9A25-098E-4849-97BA-709F24AADC66}" dt="2024-09-07T16:16:00.266" v="196" actId="20577"/>
        <pc:sldMkLst>
          <pc:docMk/>
          <pc:sldMk cId="3415125575" sldId="265"/>
        </pc:sldMkLst>
        <pc:spChg chg="mod">
          <ac:chgData name="Guest User" userId="0862a8432c739363" providerId="Windows Live" clId="Web-{25BC9A25-098E-4849-97BA-709F24AADC66}" dt="2024-09-07T16:16:00.266" v="196" actId="20577"/>
          <ac:spMkLst>
            <pc:docMk/>
            <pc:sldMk cId="3415125575" sldId="265"/>
            <ac:spMk id="3" creationId="{904DAAB3-F3E1-57AC-001B-28E1B125BA78}"/>
          </ac:spMkLst>
        </pc:spChg>
      </pc:sldChg>
      <pc:sldChg chg="addSp delSp modSp">
        <pc:chgData name="Guest User" userId="0862a8432c739363" providerId="Windows Live" clId="Web-{25BC9A25-098E-4849-97BA-709F24AADC66}" dt="2024-09-07T16:02:42.833" v="9" actId="1076"/>
        <pc:sldMkLst>
          <pc:docMk/>
          <pc:sldMk cId="3613765686" sldId="277"/>
        </pc:sldMkLst>
        <pc:spChg chg="del">
          <ac:chgData name="Guest User" userId="0862a8432c739363" providerId="Windows Live" clId="Web-{25BC9A25-098E-4849-97BA-709F24AADC66}" dt="2024-09-07T16:02:25.895" v="0"/>
          <ac:spMkLst>
            <pc:docMk/>
            <pc:sldMk cId="3613765686" sldId="277"/>
            <ac:spMk id="2" creationId="{1320EDCE-B152-3E04-B110-B3379314D507}"/>
          </ac:spMkLst>
        </pc:spChg>
        <pc:spChg chg="add mod">
          <ac:chgData name="Guest User" userId="0862a8432c739363" providerId="Windows Live" clId="Web-{25BC9A25-098E-4849-97BA-709F24AADC66}" dt="2024-09-07T16:02:42.833" v="9" actId="1076"/>
          <ac:spMkLst>
            <pc:docMk/>
            <pc:sldMk cId="3613765686" sldId="277"/>
            <ac:spMk id="4" creationId="{89048B60-A0C0-6A4C-52CA-686E307FCA82}"/>
          </ac:spMkLst>
        </pc:spChg>
      </pc:sldChg>
      <pc:sldChg chg="modSp">
        <pc:chgData name="Guest User" userId="0862a8432c739363" providerId="Windows Live" clId="Web-{25BC9A25-098E-4849-97BA-709F24AADC66}" dt="2024-09-07T16:05:14.991" v="52" actId="20577"/>
        <pc:sldMkLst>
          <pc:docMk/>
          <pc:sldMk cId="1636525386" sldId="290"/>
        </pc:sldMkLst>
        <pc:spChg chg="mod">
          <ac:chgData name="Guest User" userId="0862a8432c739363" providerId="Windows Live" clId="Web-{25BC9A25-098E-4849-97BA-709F24AADC66}" dt="2024-09-07T16:05:14.991" v="52" actId="20577"/>
          <ac:spMkLst>
            <pc:docMk/>
            <pc:sldMk cId="1636525386" sldId="290"/>
            <ac:spMk id="3" creationId="{33519ABA-C74F-91D0-C3C7-27D4F79A8BBF}"/>
          </ac:spMkLst>
        </pc:spChg>
      </pc:sldChg>
      <pc:sldChg chg="addSp delSp modSp new mod setBg">
        <pc:chgData name="Guest User" userId="0862a8432c739363" providerId="Windows Live" clId="Web-{25BC9A25-098E-4849-97BA-709F24AADC66}" dt="2024-09-07T16:14:20.936" v="159" actId="20577"/>
        <pc:sldMkLst>
          <pc:docMk/>
          <pc:sldMk cId="581307340" sldId="291"/>
        </pc:sldMkLst>
        <pc:spChg chg="del">
          <ac:chgData name="Guest User" userId="0862a8432c739363" providerId="Windows Live" clId="Web-{25BC9A25-098E-4849-97BA-709F24AADC66}" dt="2024-09-07T16:11:07.215" v="54"/>
          <ac:spMkLst>
            <pc:docMk/>
            <pc:sldMk cId="581307340" sldId="291"/>
            <ac:spMk id="2" creationId="{43F2C176-EAB8-E28B-1135-E09E865B6741}"/>
          </ac:spMkLst>
        </pc:spChg>
        <pc:spChg chg="del mod">
          <ac:chgData name="Guest User" userId="0862a8432c739363" providerId="Windows Live" clId="Web-{25BC9A25-098E-4849-97BA-709F24AADC66}" dt="2024-09-07T16:11:14.152" v="56"/>
          <ac:spMkLst>
            <pc:docMk/>
            <pc:sldMk cId="581307340" sldId="291"/>
            <ac:spMk id="3" creationId="{394AA49E-27EF-CB6C-E900-518FB4213F12}"/>
          </ac:spMkLst>
        </pc:spChg>
        <pc:spChg chg="add mod ord">
          <ac:chgData name="Guest User" userId="0862a8432c739363" providerId="Windows Live" clId="Web-{25BC9A25-098E-4849-97BA-709F24AADC66}" dt="2024-09-07T16:14:20.936" v="159" actId="20577"/>
          <ac:spMkLst>
            <pc:docMk/>
            <pc:sldMk cId="581307340" sldId="291"/>
            <ac:spMk id="8" creationId="{6B886A98-6EE7-4976-9718-0F07E2C1F115}"/>
          </ac:spMkLst>
        </pc:spChg>
        <pc:spChg chg="add del">
          <ac:chgData name="Guest User" userId="0862a8432c739363" providerId="Windows Live" clId="Web-{25BC9A25-098E-4849-97BA-709F24AADC66}" dt="2024-09-07T16:14:10.702" v="157"/>
          <ac:spMkLst>
            <pc:docMk/>
            <pc:sldMk cId="581307340" sldId="291"/>
            <ac:spMk id="11" creationId="{F13C74B1-5B17-4795-BED0-7140497B445A}"/>
          </ac:spMkLst>
        </pc:spChg>
        <pc:spChg chg="add del">
          <ac:chgData name="Guest User" userId="0862a8432c739363" providerId="Windows Live" clId="Web-{25BC9A25-098E-4849-97BA-709F24AADC66}" dt="2024-09-07T16:14:10.702" v="157"/>
          <ac:spMkLst>
            <pc:docMk/>
            <pc:sldMk cId="581307340" sldId="291"/>
            <ac:spMk id="13" creationId="{D4974D33-8DC5-464E-8C6D-BE58F0669C17}"/>
          </ac:spMkLst>
        </pc:spChg>
        <pc:spChg chg="add">
          <ac:chgData name="Guest User" userId="0862a8432c739363" providerId="Windows Live" clId="Web-{25BC9A25-098E-4849-97BA-709F24AADC66}" dt="2024-09-07T16:14:10.702" v="157"/>
          <ac:spMkLst>
            <pc:docMk/>
            <pc:sldMk cId="581307340" sldId="291"/>
            <ac:spMk id="18" creationId="{327D73B4-9F5C-4A64-A179-51B9500CB8B5}"/>
          </ac:spMkLst>
        </pc:spChg>
        <pc:spChg chg="add">
          <ac:chgData name="Guest User" userId="0862a8432c739363" providerId="Windows Live" clId="Web-{25BC9A25-098E-4849-97BA-709F24AADC66}" dt="2024-09-07T16:14:10.702" v="157"/>
          <ac:spMkLst>
            <pc:docMk/>
            <pc:sldMk cId="581307340" sldId="291"/>
            <ac:spMk id="20" creationId="{C1F06963-6374-4B48-844F-071A9BAAAE02}"/>
          </ac:spMkLst>
        </pc:spChg>
        <pc:spChg chg="add">
          <ac:chgData name="Guest User" userId="0862a8432c739363" providerId="Windows Live" clId="Web-{25BC9A25-098E-4849-97BA-709F24AADC66}" dt="2024-09-07T16:14:10.702" v="157"/>
          <ac:spMkLst>
            <pc:docMk/>
            <pc:sldMk cId="581307340" sldId="291"/>
            <ac:spMk id="22" creationId="{6CB927A4-E432-4310-9CD5-E89FF5063179}"/>
          </ac:spMkLst>
        </pc:spChg>
        <pc:spChg chg="add">
          <ac:chgData name="Guest User" userId="0862a8432c739363" providerId="Windows Live" clId="Web-{25BC9A25-098E-4849-97BA-709F24AADC66}" dt="2024-09-07T16:14:10.702" v="157"/>
          <ac:spMkLst>
            <pc:docMk/>
            <pc:sldMk cId="581307340" sldId="291"/>
            <ac:spMk id="24" creationId="{1453BF6C-B012-48B7-B4E8-6D7AC7C27D02}"/>
          </ac:spMkLst>
        </pc:spChg>
        <pc:spChg chg="add">
          <ac:chgData name="Guest User" userId="0862a8432c739363" providerId="Windows Live" clId="Web-{25BC9A25-098E-4849-97BA-709F24AADC66}" dt="2024-09-07T16:14:10.702" v="157"/>
          <ac:spMkLst>
            <pc:docMk/>
            <pc:sldMk cId="581307340" sldId="291"/>
            <ac:spMk id="26" creationId="{E3020543-B24B-4EC4-8FFC-8DD88EEA91A8}"/>
          </ac:spMkLst>
        </pc:spChg>
        <pc:picChg chg="add mod ord">
          <ac:chgData name="Guest User" userId="0862a8432c739363" providerId="Windows Live" clId="Web-{25BC9A25-098E-4849-97BA-709F24AADC66}" dt="2024-09-07T16:14:10.702" v="157"/>
          <ac:picMkLst>
            <pc:docMk/>
            <pc:sldMk cId="581307340" sldId="291"/>
            <ac:picMk id="4" creationId="{9C7B4BC1-FBA5-9F9E-32CF-CB31A726CE0D}"/>
          </ac:picMkLst>
        </pc:picChg>
        <pc:cxnChg chg="add">
          <ac:chgData name="Guest User" userId="0862a8432c739363" providerId="Windows Live" clId="Web-{25BC9A25-098E-4849-97BA-709F24AADC66}" dt="2024-09-07T16:14:10.702" v="157"/>
          <ac:cxnSpMkLst>
            <pc:docMk/>
            <pc:sldMk cId="581307340" sldId="291"/>
            <ac:cxnSpMk id="28" creationId="{C49DA8F6-BCC1-4447-B54C-57856834B94B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30T15:53:12.8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24575,'5'0'0,"1"1"0,-1 0 0,0 0 0,0 0 0,0 1 0,0-1 0,-1 1 0,1 0 0,0 1 0,4 3 0,47 34 0,-26-17 0,22 12 0,2-2 0,2-2 0,0-3 0,72 24 0,57 23 0,67 22 0,-182-81 0,-48-11 0,1 0 0,23 9 0,387 165 0,-287-116 0,120 62 0,-136-53 0,185 76 0,-303-144-227,0 0-1,1-1 1,-1 0-1,0-1 1,25 2-1,-19-4-6598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30T15:53:16.8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483 574 24575,'-1'-4'0,"-1"1"0,1-1 0,0 0 0,-1 0 0,0 1 0,0-1 0,-4-5 0,1 0 0,-2 0 0,1 0 0,-1 0 0,-1 0 0,0 1 0,0 0 0,-1 0 0,0 1 0,-16-11 0,21 16 0,-4-5 0,1 0 0,0 0 0,1-1 0,-1 1 0,1-1 0,1-1 0,0 1 0,-5-10 0,-22-32 0,19 34 0,-66-92 0,67 93 0,0-1 0,-25-23 0,23 25 0,1-1 0,-18-24 0,28 35-55,-1-1-1,1 1 1,-1 0-1,0 0 1,0 1-1,-1-1 1,1 1-1,-1 0 1,-5-3-1,2 2-754,-3-4-6016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30T15:53:17.5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30T15:53:20.3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675 1 24575,'-65'-1'0,"-73"3"0,83 9 0,41-7 0,0-1 0,-17 1 0,-52 8 0,57-7 0,-44 2 0,56-7 0,-13 1 0,1 0 0,-51 10 0,59-8-1365,2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30T15:53:21.4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1 24575,'-4'0'0,"-5"0"0,-4 0 0,-5 0 0,2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AE1F7-6C83-4FDA-99DC-0B1CAE77AD59}" type="datetimeFigureOut">
              <a:rPr lang="en-CA" smtClean="0"/>
              <a:t>2024-10-08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BF73B-380B-4AE4-A501-75F80281D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9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877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6231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270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776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64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396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848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013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303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914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59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415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223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293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543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302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157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39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353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816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78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50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504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F73B-380B-4AE4-A501-75F80281D08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49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601" y="1314274"/>
            <a:ext cx="10928059" cy="1200193"/>
          </a:xfrm>
        </p:spPr>
        <p:txBody>
          <a:bodyPr anchor="b">
            <a:normAutofit/>
          </a:bodyPr>
          <a:lstStyle>
            <a:lvl1pPr algn="ctr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40" y="6187513"/>
            <a:ext cx="12206240" cy="6704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-14240" y="6180125"/>
            <a:ext cx="12206240" cy="7063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25" y="6357309"/>
            <a:ext cx="1993441" cy="373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177" y="6322980"/>
            <a:ext cx="1360844" cy="398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58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27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89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601" y="1314274"/>
            <a:ext cx="10928059" cy="1200193"/>
          </a:xfrm>
        </p:spPr>
        <p:txBody>
          <a:bodyPr anchor="b">
            <a:normAutofit/>
          </a:bodyPr>
          <a:lstStyle>
            <a:lvl1pPr algn="ctr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40" y="6187513"/>
            <a:ext cx="12206240" cy="67048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4240" y="6180125"/>
            <a:ext cx="12206240" cy="7063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25" y="6357309"/>
            <a:ext cx="1993441" cy="373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177" y="6322980"/>
            <a:ext cx="1360844" cy="398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15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036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459" y="152245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1482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4780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3818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84953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33831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75022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7021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036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459" y="152245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49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9454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0251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51537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648" y="2659747"/>
            <a:ext cx="4826061" cy="2413519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0211" y="2652768"/>
            <a:ext cx="2413519" cy="2413519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sp>
        <p:nvSpPr>
          <p:cNvPr id="10" name="Picture Placeholder 49"/>
          <p:cNvSpPr txBox="1">
            <a:spLocks/>
          </p:cNvSpPr>
          <p:nvPr userDrawn="1"/>
        </p:nvSpPr>
        <p:spPr>
          <a:xfrm>
            <a:off x="997910" y="2664745"/>
            <a:ext cx="2413519" cy="24085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reflection blurRad="6350" stA="52000" endA="300" endPos="20000" dir="5400000" sy="-100000" algn="bl" rotWithShape="0"/>
          </a:effectLst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kern="12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/>
              <a:t>  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0D7906E8-6C1D-4196-8A19-57522AD23F75}" type="datetime1">
              <a:rPr lang="en-US" smtClean="0"/>
              <a:t>10/8/2024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57795" y="413915"/>
            <a:ext cx="10607899" cy="844688"/>
          </a:xfrm>
          <a:prstGeom prst="rect">
            <a:avLst/>
          </a:prstGeom>
        </p:spPr>
        <p:txBody>
          <a:bodyPr anchor="b"/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489744" y="1449050"/>
            <a:ext cx="9144000" cy="585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09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B1AA3D80-A70B-4E58-A83B-D731C7E35382}" type="datetime1">
              <a:rPr lang="en-US" smtClean="0"/>
              <a:t>10/8/2024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199" y="366185"/>
            <a:ext cx="11027535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207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199" y="366185"/>
            <a:ext cx="10941676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621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19847" y="1121833"/>
            <a:ext cx="10607899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55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870752" cy="2853267"/>
          </a:xfrm>
          <a:prstGeom prst="rect">
            <a:avLst/>
          </a:prstGeo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788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967433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309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40318" y="366185"/>
            <a:ext cx="11145621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1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23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950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0318" y="620321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3717" y="1151606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/>
          </p:nvPr>
        </p:nvSpPr>
        <p:spPr>
          <a:xfrm>
            <a:off x="840318" y="2220521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0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0318" y="628907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160191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/>
          </p:nvPr>
        </p:nvSpPr>
        <p:spPr>
          <a:xfrm>
            <a:off x="840318" y="2229107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158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787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366185"/>
            <a:ext cx="11027535" cy="1325033"/>
          </a:xfrm>
          <a:prstGeom prst="rect">
            <a:avLst/>
          </a:prstGeom>
        </p:spPr>
        <p:txBody>
          <a:bodyPr/>
          <a:lstStyle>
            <a:lvl1pPr>
              <a:defRPr sz="4800" b="1" baseline="0"/>
            </a:lvl1pPr>
          </a:lstStyle>
          <a:p>
            <a:r>
              <a:rPr lang="en-US"/>
              <a:t>Click to edit Master secondary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1379-EE0E-4A01-8ACD-DD5688AC71C4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1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6185"/>
            <a:ext cx="10941676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8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847" y="1121833"/>
            <a:ext cx="10607899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6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870752" cy="2853267"/>
          </a:xfrm>
          <a:prstGeom prst="rect">
            <a:avLst/>
          </a:prstGeo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7E7-7208-4430-ADD5-A892774E0F4A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7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967433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5AEB-B0DC-4AC8-A73D-61B5A92AB767}" type="datetime1">
              <a:rPr lang="en-US" smtClean="0"/>
              <a:t>10/8/2024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8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366185"/>
            <a:ext cx="11145621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112-EBE7-4875-A6B6-2843F488B7BD}" type="datetime1">
              <a:rPr lang="en-US" smtClean="0"/>
              <a:t>10/8/2024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3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620321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151606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220521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68E0-E6C7-45C3-A58A-D4D273C38A8C}" type="datetime1">
              <a:rPr lang="en-US" smtClean="0"/>
              <a:t>10/8/2024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816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628907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160191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229107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9EA6-3F05-4CBA-8EBD-FFEA92254E51}" type="datetime1">
              <a:rPr lang="en-US" smtClean="0"/>
              <a:t>10/8/2024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86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DBCA-129B-47E1-B4A3-7C2E02B4E1E4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46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78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26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91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80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859" y="419449"/>
            <a:ext cx="11168141" cy="89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59" y="1322032"/>
            <a:ext cx="1116814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7276" y="6311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794D34-73D4-4DA8-87B5-4497C8C34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51DFDD-A49F-4DB0-8A55-DF3900E6406C}"/>
              </a:ext>
            </a:extLst>
          </p:cNvPr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B2CEC1A-3009-4FE3-988C-12367144F48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56" y="6189164"/>
            <a:ext cx="2252777" cy="607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BE1CDE-5E19-41E0-87FF-5ED07D76785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231" y="6289521"/>
            <a:ext cx="1387971" cy="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859" y="419449"/>
            <a:ext cx="11168141" cy="89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59" y="1322032"/>
            <a:ext cx="1116814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7276" y="6311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794D34-73D4-4DA8-87B5-4497C8C34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51DFDD-A49F-4DB0-8A55-DF3900E6406C}"/>
              </a:ext>
            </a:extLst>
          </p:cNvPr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B2CEC1A-3009-4FE3-988C-12367144F48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56" y="6189164"/>
            <a:ext cx="2252777" cy="607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BE1CDE-5E19-41E0-87FF-5ED07D76785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231" y="6289521"/>
            <a:ext cx="1387971" cy="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40" y="6187513"/>
            <a:ext cx="12206240" cy="67048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4240" y="6180125"/>
            <a:ext cx="12206240" cy="7063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92" y="6371167"/>
            <a:ext cx="1993441" cy="373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177" y="6322980"/>
            <a:ext cx="1360844" cy="398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AC01B774-1EC8-4764-9408-1E6466341E07}" type="datetime1">
              <a:rPr lang="en-US" smtClean="0"/>
              <a:t>10/8/2024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0066A1"/>
                </a:solidFill>
              </a:defRPr>
            </a:lvl1pPr>
          </a:lstStyle>
          <a:p>
            <a:fld id="{AE00C1AB-EDA6-4E5D-AECE-2529D7B57316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066A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206240" cy="2682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268225"/>
            <a:ext cx="12206240" cy="1216"/>
          </a:xfrm>
          <a:prstGeom prst="line">
            <a:avLst/>
          </a:prstGeom>
          <a:ln w="7620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057" y="6255298"/>
            <a:ext cx="2252777" cy="607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6350538"/>
            <a:ext cx="1387971" cy="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0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ft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www.rohde-schwarz.com%2Fca%2Fapplications%2Faccurate-test-fixture-characterization-and-de-embedding-application-note_56280-1271617.html&amp;data=05%7C02%7CSyed.Bokhari%40fidus.com%7Cda1e8ad008ee47cc401a08dce9529e4e%7Ca7d8d1d432b74e658b73baeee5f7647c%7C0%7C0%7C638641788301682182%7CUnknown%7CTWFpbGZsb3d8eyJWIjoiMC4wLjAwMDAiLCJQIjoiV2luMzIiLCJBTiI6Ik1haWwiLCJXVCI6Mn0%3D%7C0%7C%7C%7C&amp;sdata=amAQMcCZDXfWhioCIM6uot4Clb5Hu14nHE9eZ25Qzsc%3D&amp;reserved=0" TargetMode="External"/><Relationship Id="rId2" Type="http://schemas.openxmlformats.org/officeDocument/2006/relationships/hyperlink" Target="https://www.rohde-schwarz.com/us/products/test-and-measurement/analyzers/network-analyzers/fundamentals-of-vector-network-analysis_25335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eexplore.ieee.org/search/searchresult.jsp?newsearch=true&amp;queryText=Intra-Pair%20Skew" TargetMode="External"/><Relationship Id="rId5" Type="http://schemas.openxmlformats.org/officeDocument/2006/relationships/hyperlink" Target="https://www.signalintegrityjournal.com/" TargetMode="External"/><Relationship Id="rId4" Type="http://schemas.openxmlformats.org/officeDocument/2006/relationships/hyperlink" Target="https://nam10.safelinks.protection.outlook.com/?url=https%3A%2F%2Fwww.rohde-schwarz.com%2Fca%2Fapplications%2Fdeembedding-test-fixtures-for-high-speed-digital-applications-application-note_56280-1361359.html&amp;data=05%7C02%7CSyed.Bokhari%40fidus.com%7Cda1e8ad008ee47cc401a08dce9529e4e%7Ca7d8d1d432b74e658b73baeee5f7647c%7C0%7C0%7C638641788301707975%7CUnknown%7CTWFpbGZsb3d8eyJWIjoiMC4wLjAwMDAiLCJQIjoiV2luMzIiLCJBTiI6Ik1haWwiLCJXVCI6Mn0%3D%7C0%7C%7C%7C&amp;sdata=uRoKzbcailOIp8jdKPyAqDg8sz94111wQLsju5E%2FMIw%3D&amp;reserved=0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customXml" Target="../ink/ink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9.png"/><Relationship Id="rId5" Type="http://schemas.openxmlformats.org/officeDocument/2006/relationships/image" Target="../media/image16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3B6C-A0CC-4248-90A3-51877DCA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Introduction to Signal Integrity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86156-7154-987F-4C7F-5A6A4510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59" y="1253330"/>
            <a:ext cx="105156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please scan QR code for attendance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AF776-E177-9644-EFB1-633DDC5D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1</a:t>
            </a:fld>
            <a:r>
              <a:rPr lang="en-US"/>
              <a:t> -</a:t>
            </a:r>
          </a:p>
        </p:txBody>
      </p:sp>
      <p:pic>
        <p:nvPicPr>
          <p:cNvPr id="5" name="Picture 4" descr="A qr code on a white background">
            <a:extLst>
              <a:ext uri="{FF2B5EF4-FFF2-40B4-BE49-F238E27FC236}">
                <a16:creationId xmlns:a16="http://schemas.microsoft.com/office/drawing/2014/main" id="{CB1F685C-1C84-892C-2B51-830D2020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41" y="1794160"/>
            <a:ext cx="4903470" cy="48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048B60-A0C0-6A4C-52CA-686E307F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59" y="2813691"/>
            <a:ext cx="10515600" cy="1036345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Module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Cascading S -Parameters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5CA11-46A8-492C-9C24-3D162877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206" y="2276735"/>
            <a:ext cx="2990651" cy="1641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66C658-00CF-0F8F-975C-F3723141A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261" y="1932941"/>
            <a:ext cx="418575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8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C595D3-6C2F-CB10-9016-98B2ADE75E4A}"/>
              </a:ext>
            </a:extLst>
          </p:cNvPr>
          <p:cNvSpPr>
            <a:spLocks noGrp="1"/>
          </p:cNvSpPr>
          <p:nvPr/>
        </p:nvSpPr>
        <p:spPr>
          <a:xfrm>
            <a:off x="752337" y="672100"/>
            <a:ext cx="9533296" cy="366990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030A0"/>
              </a:buClr>
              <a:buNone/>
            </a:pPr>
            <a:r>
              <a:rPr lang="en-US" sz="3900" dirty="0">
                <a:solidFill>
                  <a:schemeClr val="tx1"/>
                </a:solidFill>
                <a:cs typeface="Arial" charset="0"/>
              </a:rPr>
              <a:t>2 Cascaded 2 port networks and </a:t>
            </a:r>
            <a:r>
              <a:rPr lang="en-US" sz="3900" dirty="0">
                <a:solidFill>
                  <a:srgbClr val="FF0000"/>
                </a:solidFill>
                <a:cs typeface="Arial" charset="0"/>
              </a:rPr>
              <a:t>Link Budgets </a:t>
            </a:r>
          </a:p>
          <a:p>
            <a:pPr marL="0" indent="0">
              <a:buClr>
                <a:srgbClr val="7030A0"/>
              </a:buClr>
              <a:buNone/>
            </a:pPr>
            <a:endParaRPr lang="en-US" sz="2400" dirty="0">
              <a:solidFill>
                <a:srgbClr val="006E9C"/>
              </a:solidFill>
              <a:cs typeface="Arial" charset="0"/>
            </a:endParaRPr>
          </a:p>
          <a:p>
            <a:pPr marL="0" indent="0">
              <a:buClr>
                <a:srgbClr val="7030A0"/>
              </a:buClr>
              <a:buNone/>
            </a:pPr>
            <a:endParaRPr lang="en-US" sz="2400" dirty="0">
              <a:solidFill>
                <a:srgbClr val="006E9C"/>
              </a:solidFill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E132FB-4B28-433B-B673-395A639E4506}"/>
              </a:ext>
            </a:extLst>
          </p:cNvPr>
          <p:cNvGrpSpPr/>
          <p:nvPr/>
        </p:nvGrpSpPr>
        <p:grpSpPr>
          <a:xfrm>
            <a:off x="3665462" y="1451716"/>
            <a:ext cx="3663536" cy="1443568"/>
            <a:chOff x="4516514" y="2936875"/>
            <a:chExt cx="3140720" cy="9398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6D2D21-5A31-464D-AE5F-C012897C0E47}"/>
                </a:ext>
              </a:extLst>
            </p:cNvPr>
            <p:cNvGrpSpPr>
              <a:extLst>
                <a:ext uri="{F59B8463-F414-42e2-B3A4-FFEF48DC7170}">
                  <a15:nonVisualGroupProps xmlns:a15="http://schemas.microsoft.com/office/drawing/2012/main" isLegacyGroup="0"/>
                </a:ext>
              </a:extLst>
            </p:cNvGrpSpPr>
            <p:nvPr/>
          </p:nvGrpSpPr>
          <p:grpSpPr>
            <a:xfrm>
              <a:off x="4516514" y="2936875"/>
              <a:ext cx="3140720" cy="939800"/>
              <a:chOff x="119139" y="0"/>
              <a:chExt cx="3140720" cy="9398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7574764-A308-4D16-916A-9E500C39EDBB}"/>
                  </a:ext>
                </a:extLst>
              </p:cNvPr>
              <p:cNvSpPr/>
              <p:nvPr/>
            </p:nvSpPr>
            <p:spPr>
              <a:xfrm>
                <a:off x="950191" y="196851"/>
                <a:ext cx="384175" cy="3873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effectLst/>
                    <a:ea typeface="SimSun" panose="02010600030101010101" pitchFamily="2" charset="-122"/>
                  </a:rPr>
                  <a:t>D</a:t>
                </a:r>
                <a:endParaRPr lang="en-CA" sz="1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A7CD5FC-698A-4AD9-90CA-BE2F3119B818}"/>
                  </a:ext>
                </a:extLst>
              </p:cNvPr>
              <p:cNvSpPr/>
              <p:nvPr/>
            </p:nvSpPr>
            <p:spPr>
              <a:xfrm>
                <a:off x="2170833" y="196851"/>
                <a:ext cx="387350" cy="3873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</a:rPr>
                  <a:t>F</a:t>
                </a:r>
                <a:endParaRPr lang="en-CA" sz="1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7262D8-0360-4651-AC3B-1F2D6D7A2943}"/>
                  </a:ext>
                </a:extLst>
              </p:cNvPr>
              <p:cNvSpPr/>
              <p:nvPr/>
            </p:nvSpPr>
            <p:spPr>
              <a:xfrm>
                <a:off x="501650" y="0"/>
                <a:ext cx="2374900" cy="8191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/>
              </a:p>
            </p:txBody>
          </p:sp>
          <p:sp>
            <p:nvSpPr>
              <p:cNvPr id="19" name="Text Box 28">
                <a:extLst>
                  <a:ext uri="{FF2B5EF4-FFF2-40B4-BE49-F238E27FC236}">
                    <a16:creationId xmlns:a16="http://schemas.microsoft.com/office/drawing/2014/main" id="{EADA196B-CE69-4CC1-9F75-AFFC2669409E}"/>
                  </a:ext>
                </a:extLst>
              </p:cNvPr>
              <p:cNvSpPr txBox="1"/>
              <p:nvPr/>
            </p:nvSpPr>
            <p:spPr>
              <a:xfrm>
                <a:off x="652184" y="38100"/>
                <a:ext cx="387350" cy="450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</a:rPr>
                  <a:t>1</a:t>
                </a:r>
                <a:endParaRPr lang="en-CA" sz="10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0" name="Text Box 29">
                <a:extLst>
                  <a:ext uri="{FF2B5EF4-FFF2-40B4-BE49-F238E27FC236}">
                    <a16:creationId xmlns:a16="http://schemas.microsoft.com/office/drawing/2014/main" id="{2DA1B2FE-566D-4620-8F44-22DBDDE348A6}"/>
                  </a:ext>
                </a:extLst>
              </p:cNvPr>
              <p:cNvSpPr txBox="1"/>
              <p:nvPr/>
            </p:nvSpPr>
            <p:spPr>
              <a:xfrm>
                <a:off x="1250226" y="38100"/>
                <a:ext cx="387350" cy="450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</a:rPr>
                  <a:t>2</a:t>
                </a:r>
                <a:endParaRPr lang="en-CA" sz="10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1" name="Text Box 30">
                <a:extLst>
                  <a:ext uri="{FF2B5EF4-FFF2-40B4-BE49-F238E27FC236}">
                    <a16:creationId xmlns:a16="http://schemas.microsoft.com/office/drawing/2014/main" id="{73668181-55D8-48FA-899A-0ABB065AE673}"/>
                  </a:ext>
                </a:extLst>
              </p:cNvPr>
              <p:cNvSpPr txBox="1"/>
              <p:nvPr/>
            </p:nvSpPr>
            <p:spPr>
              <a:xfrm>
                <a:off x="1895474" y="38100"/>
                <a:ext cx="387350" cy="450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</a:rPr>
                  <a:t>1</a:t>
                </a:r>
                <a:endParaRPr lang="en-CA" sz="1000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2" name="Text Box 31">
                <a:extLst>
                  <a:ext uri="{FF2B5EF4-FFF2-40B4-BE49-F238E27FC236}">
                    <a16:creationId xmlns:a16="http://schemas.microsoft.com/office/drawing/2014/main" id="{C9CED3AC-48E2-411E-B491-FC2D3C7A9CEC}"/>
                  </a:ext>
                </a:extLst>
              </p:cNvPr>
              <p:cNvSpPr txBox="1"/>
              <p:nvPr/>
            </p:nvSpPr>
            <p:spPr>
              <a:xfrm>
                <a:off x="2464668" y="38100"/>
                <a:ext cx="387350" cy="450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</a:rPr>
                  <a:t>2</a:t>
                </a:r>
                <a:endParaRPr lang="en-CA" sz="1000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3" name="Text Box 32">
                <a:extLst>
                  <a:ext uri="{FF2B5EF4-FFF2-40B4-BE49-F238E27FC236}">
                    <a16:creationId xmlns:a16="http://schemas.microsoft.com/office/drawing/2014/main" id="{EE496B99-08C8-47CF-BEEC-9A7C3D9DF05B}"/>
                  </a:ext>
                </a:extLst>
              </p:cNvPr>
              <p:cNvSpPr txBox="1"/>
              <p:nvPr/>
            </p:nvSpPr>
            <p:spPr>
              <a:xfrm>
                <a:off x="119139" y="38100"/>
                <a:ext cx="387350" cy="450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90DB7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</a:rPr>
                  <a:t>a</a:t>
                </a:r>
                <a:endParaRPr lang="en-CA" sz="1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4" name="Text Box 33">
                <a:extLst>
                  <a:ext uri="{FF2B5EF4-FFF2-40B4-BE49-F238E27FC236}">
                    <a16:creationId xmlns:a16="http://schemas.microsoft.com/office/drawing/2014/main" id="{3C236CF1-AB00-4618-A221-84D3205FA7C3}"/>
                  </a:ext>
                </a:extLst>
              </p:cNvPr>
              <p:cNvSpPr txBox="1"/>
              <p:nvPr/>
            </p:nvSpPr>
            <p:spPr>
              <a:xfrm>
                <a:off x="2872509" y="73025"/>
                <a:ext cx="387350" cy="450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90DB7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</a:rPr>
                  <a:t>b</a:t>
                </a:r>
                <a:endParaRPr lang="en-CA" sz="1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5" name="Text Box 34">
                <a:extLst>
                  <a:ext uri="{FF2B5EF4-FFF2-40B4-BE49-F238E27FC236}">
                    <a16:creationId xmlns:a16="http://schemas.microsoft.com/office/drawing/2014/main" id="{AE39F4BA-7418-4457-9956-B511B7AAE33B}"/>
                  </a:ext>
                </a:extLst>
              </p:cNvPr>
              <p:cNvSpPr txBox="1"/>
              <p:nvPr/>
            </p:nvSpPr>
            <p:spPr>
              <a:xfrm>
                <a:off x="1216025" y="488950"/>
                <a:ext cx="984250" cy="450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90DB7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</a:rPr>
                  <a:t>T</a:t>
                </a:r>
                <a:endParaRPr lang="en-CA" sz="1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0C1C31-F8BA-48C2-9124-FDE9A7C63529}"/>
                </a:ext>
              </a:extLst>
            </p:cNvPr>
            <p:cNvCxnSpPr>
              <a:cxnSpLocks/>
            </p:cNvCxnSpPr>
            <p:nvPr/>
          </p:nvCxnSpPr>
          <p:spPr>
            <a:xfrm>
              <a:off x="4705350" y="3327401"/>
              <a:ext cx="193675" cy="0"/>
            </a:xfrm>
            <a:prstGeom prst="line">
              <a:avLst/>
            </a:prstGeom>
            <a:ln w="28575">
              <a:solidFill>
                <a:srgbClr val="0E12B8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5678EBB-86B7-4D2D-A85D-45E674A75B5F}"/>
                </a:ext>
              </a:extLst>
            </p:cNvPr>
            <p:cNvCxnSpPr>
              <a:cxnSpLocks/>
            </p:cNvCxnSpPr>
            <p:nvPr/>
          </p:nvCxnSpPr>
          <p:spPr>
            <a:xfrm>
              <a:off x="7273925" y="3327401"/>
              <a:ext cx="193675" cy="0"/>
            </a:xfrm>
            <a:prstGeom prst="line">
              <a:avLst/>
            </a:prstGeom>
            <a:ln w="28575">
              <a:solidFill>
                <a:srgbClr val="0E12B8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BBD4DF-5117-482B-AC3F-543B76026216}"/>
                </a:ext>
              </a:extLst>
            </p:cNvPr>
            <p:cNvCxnSpPr>
              <a:cxnSpLocks/>
            </p:cNvCxnSpPr>
            <p:nvPr/>
          </p:nvCxnSpPr>
          <p:spPr>
            <a:xfrm>
              <a:off x="5731741" y="3327401"/>
              <a:ext cx="373784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36805E-1D80-4E47-8EE3-83D51AA2C628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978473" y="3327401"/>
              <a:ext cx="369093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50CAF8-005A-45A9-9AEA-5776F93A5C19}"/>
                </a:ext>
              </a:extLst>
            </p:cNvPr>
            <p:cNvCxnSpPr>
              <a:cxnSpLocks/>
            </p:cNvCxnSpPr>
            <p:nvPr/>
          </p:nvCxnSpPr>
          <p:spPr>
            <a:xfrm>
              <a:off x="6187786" y="3327401"/>
              <a:ext cx="380422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FF3062-60A5-4DD3-AB11-CE15AA885A44}"/>
                </a:ext>
              </a:extLst>
            </p:cNvPr>
            <p:cNvCxnSpPr>
              <a:cxnSpLocks/>
            </p:cNvCxnSpPr>
            <p:nvPr/>
          </p:nvCxnSpPr>
          <p:spPr>
            <a:xfrm>
              <a:off x="6955558" y="3327401"/>
              <a:ext cx="237259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6">
                <a:extLst>
                  <a:ext uri="{FF2B5EF4-FFF2-40B4-BE49-F238E27FC236}">
                    <a16:creationId xmlns:a16="http://schemas.microsoft.com/office/drawing/2014/main" id="{76D6EEAE-209C-4395-80F9-2F4DDE4C0A6C}"/>
                  </a:ext>
                </a:extLst>
              </p:cNvPr>
              <p:cNvSpPr txBox="1"/>
              <p:nvPr/>
            </p:nvSpPr>
            <p:spPr>
              <a:xfrm>
                <a:off x="1245795" y="2982377"/>
                <a:ext cx="9922934" cy="3668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pc="-5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pc="-5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𝑎𝑎𝑇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𝑎𝑏𝑇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𝑏𝑎𝑇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𝑏𝑏𝑇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spc="-5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=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pc="-5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pc="-5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11</m:t>
                                  </m:r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400" i="1" spc="-5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11</m:t>
                                  </m:r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𝐹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12</m:t>
                                  </m:r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21</m:t>
                                  </m:r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400" i="1" spc="-5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  <m:t>/</m:t>
                              </m:r>
                              <m:r>
                                <a:rPr lang="en-US" sz="2400" i="1" spc="-5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  <m:t>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pc="-5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−</m:t>
                                  </m:r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12</m:t>
                                  </m:r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12</m:t>
                                  </m:r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400" i="1" spc="-5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  <m:t>/</m:t>
                              </m:r>
                              <m:r>
                                <a:rPr lang="en-US" sz="2400" i="1" spc="-5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  <m:t>𝛥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pc="-5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−</m:t>
                                  </m:r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21</m:t>
                                  </m:r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21</m:t>
                                  </m:r>
                                  <m:r>
                                    <a:rPr lang="en-US" sz="2400" i="1" spc="-5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400" i="1" spc="-5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  <m:t>/</m:t>
                              </m:r>
                              <m:r>
                                <a:rPr lang="en-US" sz="2400" i="1" spc="-5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  <m:t>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22</m:t>
                                  </m:r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400" i="1" spc="-5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22</m:t>
                                  </m:r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12</m:t>
                                  </m:r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𝐹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21</m:t>
                                  </m:r>
                                  <m:r>
                                    <a:rPr lang="en-US" sz="2400" i="1" spc="-5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400" i="1" spc="-5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  <m:t>/</m:t>
                              </m:r>
                              <m:r>
                                <a:rPr lang="en-US" sz="2400" i="1" spc="-5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  <m:t>𝛥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spc="-5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        </a:t>
                </a:r>
              </a:p>
              <a:p>
                <a:pPr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2400" spc="-5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   </a:t>
                </a:r>
              </a:p>
              <a:p>
                <a:pPr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2400" spc="-5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 spc="-5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𝛥</m:t>
                    </m:r>
                    <m:r>
                      <a:rPr lang="en-US" sz="2400" i="1" spc="-5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sSub>
                      <m:sSubPr>
                        <m:ctrlPr>
                          <a:rPr lang="en-US" sz="2400" i="1" spc="-5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2400" i="1" spc="-5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2400" i="1" spc="-5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𝑆</m:t>
                        </m:r>
                      </m:e>
                      <m:sub>
                        <m:r>
                          <a:rPr lang="en-US" sz="2400" i="1" spc="-5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11</m:t>
                        </m:r>
                        <m:r>
                          <a:rPr lang="en-US" sz="2400" i="1" spc="-5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sz="2400" i="1" spc="-5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2400" i="1" spc="-5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𝑆</m:t>
                        </m:r>
                      </m:e>
                      <m:sub>
                        <m:r>
                          <a:rPr lang="en-US" sz="2400" i="1" spc="-5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22</m:t>
                        </m:r>
                        <m:r>
                          <a:rPr lang="en-US" sz="2400" i="1" spc="-5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𝐷</m:t>
                        </m:r>
                      </m:sub>
                    </m:sSub>
                    <m:r>
                      <a:rPr lang="en-US" sz="2400" i="1" spc="-5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</m:t>
                    </m:r>
                  </m:oMath>
                </a14:m>
                <a:r>
                  <a:rPr lang="en-US" sz="2400" spc="-5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– 1)</a:t>
                </a:r>
              </a:p>
              <a:p>
                <a:pPr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2400" spc="-5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 </a:t>
                </a:r>
              </a:p>
              <a:p>
                <a:pPr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3200" dirty="0">
                    <a:effectLst/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22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𝑏𝑏𝑇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spc="-5" dirty="0"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marR="0" indent="0" algn="just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 </a:t>
                </a:r>
              </a:p>
              <a:p>
                <a:pPr marL="0" marR="0" indent="0" algn="just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82880" algn="l"/>
                  </a:tabLst>
                </a:pPr>
                <a:endParaRPr lang="en-US" spc="-5" dirty="0"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marR="0" indent="0" algn="just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26">
                <a:extLst>
                  <a:ext uri="{FF2B5EF4-FFF2-40B4-BE49-F238E27FC236}">
                    <a16:creationId xmlns:a16="http://schemas.microsoft.com/office/drawing/2014/main" id="{76D6EEAE-209C-4395-80F9-2F4DDE4C0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95" y="2982377"/>
                <a:ext cx="9922934" cy="3668505"/>
              </a:xfrm>
              <a:prstGeom prst="rect">
                <a:avLst/>
              </a:prstGeom>
              <a:blipFill>
                <a:blip r:embed="rId3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45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9A6FAC6-88A7-AF0D-4C41-0C1475CAF370}"/>
              </a:ext>
            </a:extLst>
          </p:cNvPr>
          <p:cNvSpPr txBox="1"/>
          <p:nvPr/>
        </p:nvSpPr>
        <p:spPr>
          <a:xfrm>
            <a:off x="1936091" y="1979956"/>
            <a:ext cx="8694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200" dirty="0">
                <a:solidFill>
                  <a:schemeClr val="accent2">
                    <a:lumMod val="75000"/>
                  </a:schemeClr>
                </a:solidFill>
              </a:rPr>
              <a:t>I have TWO  50  OHM CABLES </a:t>
            </a:r>
          </a:p>
          <a:p>
            <a:pPr algn="ctr"/>
            <a:endParaRPr lang="en-CA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CA" sz="3200" dirty="0">
                <a:solidFill>
                  <a:schemeClr val="accent2">
                    <a:lumMod val="75000"/>
                  </a:schemeClr>
                </a:solidFill>
              </a:rPr>
              <a:t>If I Connect THEM TOGETHER </a:t>
            </a:r>
          </a:p>
          <a:p>
            <a:pPr algn="ctr"/>
            <a:endParaRPr lang="en-CA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CA" sz="3200" dirty="0">
                <a:solidFill>
                  <a:schemeClr val="accent2">
                    <a:lumMod val="75000"/>
                  </a:schemeClr>
                </a:solidFill>
              </a:rPr>
              <a:t>Will the Impedance of The NEW CABLE be  </a:t>
            </a:r>
          </a:p>
          <a:p>
            <a:r>
              <a:rPr lang="en-CA" sz="3200" dirty="0">
                <a:solidFill>
                  <a:srgbClr val="FF0000"/>
                </a:solidFill>
              </a:rPr>
              <a:t>             			          </a:t>
            </a:r>
          </a:p>
          <a:p>
            <a:pPr algn="ctr"/>
            <a:r>
              <a:rPr lang="en-CA" sz="4000" dirty="0">
                <a:solidFill>
                  <a:srgbClr val="00B050"/>
                </a:solidFill>
              </a:rPr>
              <a:t>50 OHMS?</a:t>
            </a:r>
          </a:p>
          <a:p>
            <a:endParaRPr lang="en-CA" sz="3200" dirty="0"/>
          </a:p>
        </p:txBody>
      </p:sp>
      <p:pic>
        <p:nvPicPr>
          <p:cNvPr id="9" name="Content Placeholder 3" descr="A chocolate ball in a black wrapper&#10;&#10;Description automatically generated">
            <a:extLst>
              <a:ext uri="{FF2B5EF4-FFF2-40B4-BE49-F238E27FC236}">
                <a16:creationId xmlns:a16="http://schemas.microsoft.com/office/drawing/2014/main" id="{7B5FA908-7DA5-6B0B-8FC9-7BE074EA51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70" r="13681" b="2"/>
          <a:stretch/>
        </p:blipFill>
        <p:spPr>
          <a:xfrm>
            <a:off x="412788" y="2759730"/>
            <a:ext cx="1964652" cy="196465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4061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Answer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5EF68-7BC5-2272-97A6-0A8282A25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948" y="2907120"/>
            <a:ext cx="5518514" cy="1842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Yes</a:t>
            </a:r>
            <a:endParaRPr lang="en-CA" sz="9600" dirty="0"/>
          </a:p>
        </p:txBody>
      </p:sp>
    </p:spTree>
    <p:extLst>
      <p:ext uri="{BB962C8B-B14F-4D97-AF65-F5344CB8AC3E}">
        <p14:creationId xmlns:p14="http://schemas.microsoft.com/office/powerpoint/2010/main" val="106269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Answer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5EF68-7BC5-2272-97A6-0A8282A25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948" y="2907120"/>
            <a:ext cx="5518514" cy="1842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NO</a:t>
            </a:r>
            <a:endParaRPr lang="en-CA" sz="9600" dirty="0"/>
          </a:p>
        </p:txBody>
      </p:sp>
    </p:spTree>
    <p:extLst>
      <p:ext uri="{BB962C8B-B14F-4D97-AF65-F5344CB8AC3E}">
        <p14:creationId xmlns:p14="http://schemas.microsoft.com/office/powerpoint/2010/main" val="309821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Answer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5EF68-7BC5-2272-97A6-0A8282A25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170" y="3288556"/>
            <a:ext cx="5518514" cy="1497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It depends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62605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Rephrase Question</a:t>
            </a:r>
            <a:endParaRPr lang="en-US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388EE0D6-8F58-A7B1-9DA6-5FE2640BD543}"/>
              </a:ext>
            </a:extLst>
          </p:cNvPr>
          <p:cNvSpPr txBox="1"/>
          <p:nvPr/>
        </p:nvSpPr>
        <p:spPr>
          <a:xfrm>
            <a:off x="1889852" y="1973300"/>
            <a:ext cx="8412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200" dirty="0">
                <a:solidFill>
                  <a:schemeClr val="accent2">
                    <a:lumMod val="75000"/>
                  </a:schemeClr>
                </a:solidFill>
              </a:rPr>
              <a:t>If you are given 2 s-parameter files of  two different 50  OHM cables and asked to run a simulation and compute impedance- </a:t>
            </a:r>
          </a:p>
          <a:p>
            <a:pPr algn="ctr"/>
            <a:endParaRPr lang="en-CA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CA" sz="3200" dirty="0">
                <a:solidFill>
                  <a:schemeClr val="accent2">
                    <a:lumMod val="75000"/>
                  </a:schemeClr>
                </a:solidFill>
              </a:rPr>
              <a:t>Will the Impedance of The NEW CABLE be</a:t>
            </a:r>
          </a:p>
          <a:p>
            <a:pPr algn="ctr"/>
            <a:r>
              <a:rPr lang="en-CA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CA" sz="4000" dirty="0">
                <a:solidFill>
                  <a:srgbClr val="00B050"/>
                </a:solidFill>
              </a:rPr>
              <a:t>50 OHMS?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18542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Answer from Simulations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A49D0FC-4CD4-376A-3E99-F147B554F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5925" y="1683544"/>
            <a:ext cx="61912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6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58" y="944904"/>
            <a:ext cx="10515600" cy="103634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All answers are correct based on how one perceives the question  </a:t>
            </a:r>
            <a:br>
              <a:rPr lang="en-US" sz="48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C9227-1A73-4F8F-9BDF-F0AD46484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279" y="2567244"/>
            <a:ext cx="40100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F9F678-C0E5-C0C9-8B8F-6533E897B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970" y="2828903"/>
            <a:ext cx="10928059" cy="120019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S-Parameters and VNA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26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60EA21-ECA8-061C-2600-470C4797EC2C}"/>
              </a:ext>
            </a:extLst>
          </p:cNvPr>
          <p:cNvSpPr txBox="1"/>
          <p:nvPr/>
        </p:nvSpPr>
        <p:spPr>
          <a:xfrm>
            <a:off x="1904757" y="2234624"/>
            <a:ext cx="82094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sz="3200" dirty="0">
                <a:solidFill>
                  <a:schemeClr val="accent2">
                    <a:lumMod val="75000"/>
                  </a:schemeClr>
                </a:solidFill>
              </a:rPr>
              <a:t>Simplification of S-parameters of cascaded networks while being “EXACT” in a circuit sense, is ONLY a good approximation  in the “Electromagnetic Sense”.  There are situations where a “blind” application can lead to incorrect results.  </a:t>
            </a:r>
          </a:p>
          <a:p>
            <a:pPr algn="just"/>
            <a:endParaRPr lang="en-CA" dirty="0"/>
          </a:p>
          <a:p>
            <a:pPr algn="just"/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382F72-83C3-F494-3C8F-99D3635C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Take away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7178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C1AC-F14D-08B6-443D-6A998C4CF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59" y="3156591"/>
            <a:ext cx="10515600" cy="1036345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Module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75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Measurements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4DFE5B-5844-7B7A-2727-B7352237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31" y="1654175"/>
            <a:ext cx="10611175" cy="34686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5400" b="1" i="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T America"/>
              </a:rPr>
              <a:t>When a measurement of any object </a:t>
            </a:r>
          </a:p>
          <a:p>
            <a:pPr marL="0" indent="0" algn="ctr">
              <a:buNone/>
            </a:pPr>
            <a:r>
              <a:rPr lang="en-US" sz="5400" b="1" i="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T America"/>
              </a:rPr>
              <a:t>affects that object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T America"/>
            </a:endParaRPr>
          </a:p>
          <a:p>
            <a:pPr marL="0" indent="0" algn="ctr">
              <a:buNone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T America"/>
              </a:rPr>
              <a:t>It is impossible </a:t>
            </a:r>
          </a:p>
          <a:p>
            <a:pPr marL="0" indent="0" algn="ctr">
              <a:buNone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T America"/>
              </a:rPr>
              <a:t>To make a perfect Measurement!</a:t>
            </a:r>
            <a:endParaRPr lang="en-C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142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Calibration and De-Embedding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A0E559-7D3F-4BA7-A20C-F72BE2CCEFE4}"/>
              </a:ext>
            </a:extLst>
          </p:cNvPr>
          <p:cNvGrpSpPr/>
          <p:nvPr/>
        </p:nvGrpSpPr>
        <p:grpSpPr>
          <a:xfrm>
            <a:off x="1652896" y="1855941"/>
            <a:ext cx="8510535" cy="3587209"/>
            <a:chOff x="1974469" y="1507957"/>
            <a:chExt cx="7440464" cy="28495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AC66B6-2CA8-4292-9BB4-362B437BE66A}"/>
                </a:ext>
              </a:extLst>
            </p:cNvPr>
            <p:cNvSpPr/>
            <p:nvPr/>
          </p:nvSpPr>
          <p:spPr>
            <a:xfrm>
              <a:off x="2641600" y="4075289"/>
              <a:ext cx="6773333" cy="282222"/>
            </a:xfrm>
            <a:prstGeom prst="rect">
              <a:avLst/>
            </a:prstGeom>
            <a:solidFill>
              <a:srgbClr val="0074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F6361A2-D017-48AA-A243-3F50303331B9}"/>
                </a:ext>
              </a:extLst>
            </p:cNvPr>
            <p:cNvSpPr/>
            <p:nvPr/>
          </p:nvSpPr>
          <p:spPr>
            <a:xfrm rot="719995">
              <a:off x="3023324" y="3889707"/>
              <a:ext cx="191911" cy="1919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5E10CD7-5C81-4EBE-9909-32885E04A91A}"/>
                </a:ext>
              </a:extLst>
            </p:cNvPr>
            <p:cNvSpPr/>
            <p:nvPr/>
          </p:nvSpPr>
          <p:spPr>
            <a:xfrm rot="719995">
              <a:off x="3291239" y="3889707"/>
              <a:ext cx="191911" cy="1919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78DDD98-7EE3-4238-BC5A-A75BAFC156CC}"/>
                </a:ext>
              </a:extLst>
            </p:cNvPr>
            <p:cNvSpPr/>
            <p:nvPr/>
          </p:nvSpPr>
          <p:spPr>
            <a:xfrm rot="719995">
              <a:off x="3559154" y="3889707"/>
              <a:ext cx="191911" cy="1919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9AC9F6-1967-4C45-9BEA-6854A8C3F266}"/>
                </a:ext>
              </a:extLst>
            </p:cNvPr>
            <p:cNvSpPr/>
            <p:nvPr/>
          </p:nvSpPr>
          <p:spPr>
            <a:xfrm rot="719995">
              <a:off x="3827069" y="3889707"/>
              <a:ext cx="191911" cy="1919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90DDB9-DEB7-42F5-A100-25D7D2AAD3F0}"/>
                </a:ext>
              </a:extLst>
            </p:cNvPr>
            <p:cNvSpPr/>
            <p:nvPr/>
          </p:nvSpPr>
          <p:spPr>
            <a:xfrm rot="719995">
              <a:off x="4094984" y="3889707"/>
              <a:ext cx="191911" cy="1919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2F90C7B-BE7B-4768-A012-20E0E1FA1151}"/>
                </a:ext>
              </a:extLst>
            </p:cNvPr>
            <p:cNvSpPr/>
            <p:nvPr/>
          </p:nvSpPr>
          <p:spPr>
            <a:xfrm rot="719995">
              <a:off x="4362899" y="3889707"/>
              <a:ext cx="191911" cy="1919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E9697F-B3AE-4A9C-A79C-17C6D88CA76F}"/>
                </a:ext>
              </a:extLst>
            </p:cNvPr>
            <p:cNvSpPr/>
            <p:nvPr/>
          </p:nvSpPr>
          <p:spPr>
            <a:xfrm>
              <a:off x="2928681" y="3759671"/>
              <a:ext cx="1761067" cy="1578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7F644C-957C-4365-A5FC-F51533691431}"/>
                </a:ext>
              </a:extLst>
            </p:cNvPr>
            <p:cNvSpPr/>
            <p:nvPr/>
          </p:nvSpPr>
          <p:spPr>
            <a:xfrm>
              <a:off x="4198751" y="4193373"/>
              <a:ext cx="4140751" cy="460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FAF7E4-1A1A-401F-9486-03AEC52A4600}"/>
                </a:ext>
              </a:extLst>
            </p:cNvPr>
            <p:cNvSpPr/>
            <p:nvPr/>
          </p:nvSpPr>
          <p:spPr>
            <a:xfrm>
              <a:off x="4175892" y="4080961"/>
              <a:ext cx="45719" cy="1521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9B1DA1-AC6B-48C8-BD78-E075FCC56C6B}"/>
                </a:ext>
              </a:extLst>
            </p:cNvPr>
            <p:cNvSpPr/>
            <p:nvPr/>
          </p:nvSpPr>
          <p:spPr>
            <a:xfrm>
              <a:off x="8293783" y="4066737"/>
              <a:ext cx="45719" cy="16927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E1BF98-41E5-4923-B067-82FECBFB9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4469" y="2711921"/>
              <a:ext cx="1971675" cy="10477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28EDF3-4DE0-486F-BDC7-59E28503B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5361" y="1507957"/>
              <a:ext cx="1437481" cy="2563056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A86332-8EA2-5E86-19EF-D2357C0D84F2}"/>
              </a:ext>
            </a:extLst>
          </p:cNvPr>
          <p:cNvSpPr/>
          <p:nvPr/>
        </p:nvSpPr>
        <p:spPr>
          <a:xfrm>
            <a:off x="2675238" y="4627605"/>
            <a:ext cx="2174789" cy="31875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919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1D399-2246-9018-B5C2-DF301BA5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 THRU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D84D14-C999-9C37-07E9-078C09262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834" y="1899295"/>
            <a:ext cx="4029908" cy="25128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87D03-4770-39A6-5C8C-5D3ECACF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654" y="1564031"/>
            <a:ext cx="4433373" cy="39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1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1B9F-BBE6-CB60-550C-EEFB714E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88" y="3158405"/>
            <a:ext cx="10515600" cy="1036345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Module 4  VNA 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8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6AF6-F6C5-7B59-976D-9909D63D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59" y="2737491"/>
            <a:ext cx="10515600" cy="1036345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Module 5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55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148366"/>
          </a:xfrm>
        </p:spPr>
        <p:txBody>
          <a:bodyPr>
            <a:normAutofit/>
          </a:bodyPr>
          <a:lstStyle/>
          <a:p>
            <a:r>
              <a:rPr lang="en-US" sz="3200" b="0" dirty="0"/>
              <a:t>Frequency Domain Metrics – IEEE 10G Base KR</a:t>
            </a:r>
            <a:endParaRPr lang="en-CA" sz="3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FD49-678D-C75A-F291-2A8AAA7F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2F49-0D73-4207-BF0E-FBBBF541C1B0}" type="slidenum">
              <a:rPr lang="en-CA" smtClean="0"/>
              <a:pPr/>
              <a:t>27</a:t>
            </a:fld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086BE-E1C1-D12D-AFA4-5183A3EA02D2}"/>
              </a:ext>
            </a:extLst>
          </p:cNvPr>
          <p:cNvSpPr txBox="1">
            <a:spLocks/>
          </p:cNvSpPr>
          <p:nvPr/>
        </p:nvSpPr>
        <p:spPr>
          <a:xfrm>
            <a:off x="11342318" y="6356350"/>
            <a:ext cx="460476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AF210-9434-1041-A99E-1A02B6BBF80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7B895-8CD5-75FD-025E-50E9A11B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8" y="1356689"/>
            <a:ext cx="5499100" cy="4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B16C7B-21B3-7D4E-FBC0-BEB837F94A6D}"/>
              </a:ext>
            </a:extLst>
          </p:cNvPr>
          <p:cNvSpPr txBox="1"/>
          <p:nvPr/>
        </p:nvSpPr>
        <p:spPr>
          <a:xfrm>
            <a:off x="5799588" y="1612557"/>
            <a:ext cx="6180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IL- Insertion Loss, RL- Return Loss,  ILD-Insertion Loss Deviation, </a:t>
            </a:r>
          </a:p>
          <a:p>
            <a:r>
              <a:rPr lang="en-US" sz="1800" b="0" dirty="0"/>
              <a:t>FEXT – Far end crosstalk, NEXT –Near end crosstalk, </a:t>
            </a:r>
          </a:p>
          <a:p>
            <a:r>
              <a:rPr lang="en-US" sz="1800" b="0" dirty="0"/>
              <a:t>ICR – Insertion loss to crosstalk ratio</a:t>
            </a:r>
            <a:endParaRPr lang="en-CA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B4E26-FA5A-AB9E-6803-B7094D648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023" y="2667632"/>
            <a:ext cx="4568044" cy="29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84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148366"/>
          </a:xfrm>
        </p:spPr>
        <p:txBody>
          <a:bodyPr>
            <a:normAutofit/>
          </a:bodyPr>
          <a:lstStyle/>
          <a:p>
            <a:r>
              <a:rPr lang="en-US" sz="3200" b="0" dirty="0"/>
              <a:t>The Importance of </a:t>
            </a:r>
            <a:r>
              <a:rPr lang="en-US" sz="3200" b="0" dirty="0">
                <a:solidFill>
                  <a:srgbClr val="FF0000"/>
                </a:solidFill>
              </a:rPr>
              <a:t>Skew</a:t>
            </a:r>
            <a:r>
              <a:rPr lang="en-US" sz="3200" b="0" dirty="0"/>
              <a:t> in Differential Signals</a:t>
            </a:r>
            <a:br>
              <a:rPr lang="en-US" sz="3200" b="0" dirty="0"/>
            </a:br>
            <a:endParaRPr lang="en-CA" sz="36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CD519-B60D-B889-BDEF-F60DDBAA8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259" y="1624109"/>
            <a:ext cx="4345118" cy="43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CDB7D3-BF2A-092B-4596-212796ACFE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4" y="3642457"/>
            <a:ext cx="5302541" cy="201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AEB500-8362-3132-A7F0-D64FA21A2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0" y="5129030"/>
            <a:ext cx="2419350" cy="1019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E737F9-C20C-55EA-F75E-E40B38F81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17" y="1481824"/>
            <a:ext cx="24860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44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148366"/>
          </a:xfrm>
        </p:spPr>
        <p:txBody>
          <a:bodyPr>
            <a:normAutofit/>
          </a:bodyPr>
          <a:lstStyle/>
          <a:p>
            <a:r>
              <a:rPr lang="en-US" sz="3200" b="0" dirty="0"/>
              <a:t>The Importance of </a:t>
            </a:r>
            <a:r>
              <a:rPr lang="en-US" sz="3200" b="0" dirty="0">
                <a:solidFill>
                  <a:srgbClr val="FF0000"/>
                </a:solidFill>
              </a:rPr>
              <a:t>Skew</a:t>
            </a:r>
            <a:r>
              <a:rPr lang="en-US" sz="3200" b="0" dirty="0"/>
              <a:t> in Differential Signals</a:t>
            </a:r>
            <a:br>
              <a:rPr lang="en-US" sz="3200" b="0" dirty="0"/>
            </a:br>
            <a:endParaRPr lang="en-CA" sz="3600" b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69C7F4-3073-4C10-1DEC-B6758CFFCD11}"/>
              </a:ext>
            </a:extLst>
          </p:cNvPr>
          <p:cNvSpPr>
            <a:spLocks noGrp="1"/>
          </p:cNvSpPr>
          <p:nvPr/>
        </p:nvSpPr>
        <p:spPr>
          <a:xfrm>
            <a:off x="1143000" y="6348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79685-0C9F-F308-5AD7-FE7B4B86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-79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8D52C-22C6-939E-B303-E07716C0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2373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3FF11AF-E845-8207-7868-0C3775CBC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744" y="5642841"/>
                <a:ext cx="4159921" cy="419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𝑐𝑎𝑠𝑐𝑎𝑑𝑒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𝐶𝑜𝑛𝑣𝑒𝑟𝑡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3FF11AF-E845-8207-7868-0C3775CBC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44" y="5642841"/>
                <a:ext cx="4159921" cy="419217"/>
              </a:xfrm>
              <a:prstGeom prst="rect">
                <a:avLst/>
              </a:prstGeom>
              <a:blipFill>
                <a:blip r:embed="rId3"/>
                <a:stretch>
                  <a:fillRect l="-439" b="-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BF070D5-2593-26D5-E2DB-74883755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6202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BD297-EACB-C0D4-10C0-7B897C8B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8164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E10687-E740-6971-2A65-C98E8833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797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511521-32BC-DA7F-3148-BCA631CB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943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F13C4D-5198-A29A-20E9-92886895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51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C21133-150E-6E67-C058-03DBF24D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7139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C3C296-FD7B-8B4C-F454-88D064CDFB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12174"/>
            <a:ext cx="5482590" cy="12585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4FFE1E6-6765-26B1-DD93-0280869B1AAD}"/>
                  </a:ext>
                </a:extLst>
              </p:cNvPr>
              <p:cNvSpPr/>
              <p:nvPr/>
            </p:nvSpPr>
            <p:spPr>
              <a:xfrm>
                <a:off x="154304" y="2586149"/>
                <a:ext cx="6096000" cy="118167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A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 </a:t>
                </a:r>
                <a:endParaRPr lang="en-CA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4FFE1E6-6765-26B1-DD93-0280869B1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4" y="2586149"/>
                <a:ext cx="6096000" cy="1181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D9994B0-F5D7-4E22-2415-DF7E55BB0670}"/>
                  </a:ext>
                </a:extLst>
              </p:cNvPr>
              <p:cNvSpPr/>
              <p:nvPr/>
            </p:nvSpPr>
            <p:spPr>
              <a:xfrm>
                <a:off x="586013" y="4157243"/>
                <a:ext cx="4779193" cy="1157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D9994B0-F5D7-4E22-2415-DF7E55BB0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3" y="4157243"/>
                <a:ext cx="4779193" cy="11576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884A0E3-B6EC-EC16-1184-3FB6784287B6}"/>
                  </a:ext>
                </a:extLst>
              </p:cNvPr>
              <p:cNvSpPr/>
              <p:nvPr/>
            </p:nvSpPr>
            <p:spPr>
              <a:xfrm>
                <a:off x="6793559" y="3003781"/>
                <a:ext cx="48960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𝐷𝐷</m:t>
                              </m:r>
                              <m:r>
                                <a:rPr lang="en-CA" sz="240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CA" sz="2400" i="0">
                              <a:latin typeface="Cambria Math" panose="02040503050406030204" pitchFamily="18" charset="0"/>
                            </a:rPr>
                            <m:t>=0.5 (</m:t>
                          </m:r>
                          <m:sSub>
                            <m:sSub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CA" sz="2400" i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en-CA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CA" sz="2400" i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</m:sSub>
                          <m:r>
                            <a:rPr lang="en-CA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CA" sz="2400" i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en-CA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CA" sz="2400" i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884A0E3-B6EC-EC16-1184-3FB678428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559" y="3003781"/>
                <a:ext cx="4896084" cy="461665"/>
              </a:xfrm>
              <a:prstGeom prst="rect">
                <a:avLst/>
              </a:prstGeom>
              <a:blipFill>
                <a:blip r:embed="rId7"/>
                <a:stretch>
                  <a:fillRect t="-132000" r="-13806" b="-198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14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F554-FDE8-76EC-B69A-C6128B53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59" y="2762891"/>
            <a:ext cx="10515600" cy="1036345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Module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58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148366"/>
          </a:xfrm>
        </p:spPr>
        <p:txBody>
          <a:bodyPr>
            <a:normAutofit/>
          </a:bodyPr>
          <a:lstStyle/>
          <a:p>
            <a:r>
              <a:rPr lang="en-US" sz="3200" b="0" dirty="0"/>
              <a:t>Two Uncoupled lines with skew</a:t>
            </a:r>
            <a:br>
              <a:rPr lang="en-US" sz="3200" b="0" dirty="0"/>
            </a:br>
            <a:endParaRPr lang="en-CA" sz="3600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086BE-E1C1-D12D-AFA4-5183A3EA02D2}"/>
              </a:ext>
            </a:extLst>
          </p:cNvPr>
          <p:cNvSpPr txBox="1">
            <a:spLocks/>
          </p:cNvSpPr>
          <p:nvPr/>
        </p:nvSpPr>
        <p:spPr>
          <a:xfrm>
            <a:off x="11342318" y="6356350"/>
            <a:ext cx="460476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69C7F4-3073-4C10-1DEC-B6758CFFCD11}"/>
              </a:ext>
            </a:extLst>
          </p:cNvPr>
          <p:cNvSpPr>
            <a:spLocks noGrp="1"/>
          </p:cNvSpPr>
          <p:nvPr/>
        </p:nvSpPr>
        <p:spPr>
          <a:xfrm>
            <a:off x="1143000" y="6348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79685-0C9F-F308-5AD7-FE7B4B86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-79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8D52C-22C6-939E-B303-E07716C0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2373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F070D5-2593-26D5-E2DB-74883755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6202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BD297-EACB-C0D4-10C0-7B897C8B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8164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E10687-E740-6971-2A65-C98E8833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797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511521-32BC-DA7F-3148-BCA631CB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943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F13C4D-5198-A29A-20E9-92886895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51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C21133-150E-6E67-C058-03DBF24D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7139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9D6B2-99CF-583A-3F14-8D0900A4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51" y="1857695"/>
            <a:ext cx="9965267" cy="40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2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148366"/>
          </a:xfrm>
        </p:spPr>
        <p:txBody>
          <a:bodyPr>
            <a:normAutofit/>
          </a:bodyPr>
          <a:lstStyle/>
          <a:p>
            <a:r>
              <a:rPr lang="en-US" sz="3200" b="0" dirty="0"/>
              <a:t>Coupled line without skew</a:t>
            </a:r>
            <a:br>
              <a:rPr lang="en-US" sz="3200" b="0" dirty="0"/>
            </a:br>
            <a:endParaRPr lang="en-CA" sz="3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FD49-678D-C75A-F291-2A8AAA7F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2F49-0D73-4207-BF0E-FBBBF541C1B0}" type="slidenum">
              <a:rPr lang="en-CA" smtClean="0"/>
              <a:pPr/>
              <a:t>31</a:t>
            </a:fld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086BE-E1C1-D12D-AFA4-5183A3EA02D2}"/>
              </a:ext>
            </a:extLst>
          </p:cNvPr>
          <p:cNvSpPr txBox="1">
            <a:spLocks/>
          </p:cNvSpPr>
          <p:nvPr/>
        </p:nvSpPr>
        <p:spPr>
          <a:xfrm>
            <a:off x="11342318" y="6356350"/>
            <a:ext cx="460476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AF210-9434-1041-A99E-1A02B6BBF80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69C7F4-3073-4C10-1DEC-B6758CFFCD11}"/>
              </a:ext>
            </a:extLst>
          </p:cNvPr>
          <p:cNvSpPr>
            <a:spLocks noGrp="1"/>
          </p:cNvSpPr>
          <p:nvPr/>
        </p:nvSpPr>
        <p:spPr>
          <a:xfrm>
            <a:off x="1143000" y="6348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E5D07-D3C4-9A65-95C8-48F4E86410EB}"/>
              </a:ext>
            </a:extLst>
          </p:cNvPr>
          <p:cNvSpPr>
            <a:spLocks noGrp="1"/>
          </p:cNvSpPr>
          <p:nvPr/>
        </p:nvSpPr>
        <p:spPr>
          <a:xfrm>
            <a:off x="5715000" y="63484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33AA7-25C0-47F9-9851-C4D4CF87B2A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D2FE8B3-364F-72F7-938E-727C18A02F6D}"/>
              </a:ext>
            </a:extLst>
          </p:cNvPr>
          <p:cNvSpPr txBox="1">
            <a:spLocks/>
          </p:cNvSpPr>
          <p:nvPr/>
        </p:nvSpPr>
        <p:spPr>
          <a:xfrm>
            <a:off x="5867400" y="6500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6"/>
                </a:solidFill>
              </a:rPr>
              <a:t>9 of 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79685-0C9F-F308-5AD7-FE7B4B86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-79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8D52C-22C6-939E-B303-E07716C0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2373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F070D5-2593-26D5-E2DB-74883755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6202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BD297-EACB-C0D4-10C0-7B897C8B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8164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E10687-E740-6971-2A65-C98E8833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797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511521-32BC-DA7F-3148-BCA631CB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943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F13C4D-5198-A29A-20E9-92886895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51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C21133-150E-6E67-C058-03DBF24D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7139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82483E-D7FF-BA07-8692-93F33BE75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41" y="1506815"/>
            <a:ext cx="10515600" cy="42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148366"/>
          </a:xfrm>
        </p:spPr>
        <p:txBody>
          <a:bodyPr>
            <a:normAutofit/>
          </a:bodyPr>
          <a:lstStyle/>
          <a:p>
            <a:r>
              <a:rPr lang="en-US" sz="3200" b="0" dirty="0"/>
              <a:t>Coupled line without skew</a:t>
            </a:r>
            <a:br>
              <a:rPr lang="en-US" sz="3200" b="0" dirty="0"/>
            </a:br>
            <a:endParaRPr lang="en-CA" sz="3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FD49-678D-C75A-F291-2A8AAA7F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2F49-0D73-4207-BF0E-FBBBF541C1B0}" type="slidenum">
              <a:rPr lang="en-CA" smtClean="0"/>
              <a:pPr/>
              <a:t>32</a:t>
            </a:fld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086BE-E1C1-D12D-AFA4-5183A3EA02D2}"/>
              </a:ext>
            </a:extLst>
          </p:cNvPr>
          <p:cNvSpPr txBox="1">
            <a:spLocks/>
          </p:cNvSpPr>
          <p:nvPr/>
        </p:nvSpPr>
        <p:spPr>
          <a:xfrm>
            <a:off x="11342318" y="6356350"/>
            <a:ext cx="460476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AF210-9434-1041-A99E-1A02B6BBF80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69C7F4-3073-4C10-1DEC-B6758CFFCD11}"/>
              </a:ext>
            </a:extLst>
          </p:cNvPr>
          <p:cNvSpPr>
            <a:spLocks noGrp="1"/>
          </p:cNvSpPr>
          <p:nvPr/>
        </p:nvSpPr>
        <p:spPr>
          <a:xfrm>
            <a:off x="1143000" y="6348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E5D07-D3C4-9A65-95C8-48F4E86410EB}"/>
              </a:ext>
            </a:extLst>
          </p:cNvPr>
          <p:cNvSpPr>
            <a:spLocks noGrp="1"/>
          </p:cNvSpPr>
          <p:nvPr/>
        </p:nvSpPr>
        <p:spPr>
          <a:xfrm>
            <a:off x="5715000" y="63484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33AA7-25C0-47F9-9851-C4D4CF87B2A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D2FE8B3-364F-72F7-938E-727C18A02F6D}"/>
              </a:ext>
            </a:extLst>
          </p:cNvPr>
          <p:cNvSpPr txBox="1">
            <a:spLocks/>
          </p:cNvSpPr>
          <p:nvPr/>
        </p:nvSpPr>
        <p:spPr>
          <a:xfrm>
            <a:off x="5867400" y="6500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6"/>
                </a:solidFill>
              </a:rPr>
              <a:t>9 of 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79685-0C9F-F308-5AD7-FE7B4B86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-79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8D52C-22C6-939E-B303-E07716C0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2373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F070D5-2593-26D5-E2DB-74883755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6202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BD297-EACB-C0D4-10C0-7B897C8B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8164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E10687-E740-6971-2A65-C98E8833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797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511521-32BC-DA7F-3148-BCA631CB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943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F13C4D-5198-A29A-20E9-92886895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51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C21133-150E-6E67-C058-03DBF24D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7139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6DBF84-F8BB-634C-726A-0D1F87F49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347" y="1513671"/>
            <a:ext cx="5789824" cy="41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5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148366"/>
          </a:xfrm>
        </p:spPr>
        <p:txBody>
          <a:bodyPr>
            <a:normAutofit/>
          </a:bodyPr>
          <a:lstStyle/>
          <a:p>
            <a:r>
              <a:rPr lang="en-US" sz="3200" b="0" dirty="0"/>
              <a:t>Un Coupled line with skew</a:t>
            </a:r>
            <a:br>
              <a:rPr lang="en-US" sz="3200" b="0" dirty="0"/>
            </a:br>
            <a:endParaRPr lang="en-CA" sz="3600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086BE-E1C1-D12D-AFA4-5183A3EA02D2}"/>
              </a:ext>
            </a:extLst>
          </p:cNvPr>
          <p:cNvSpPr txBox="1">
            <a:spLocks/>
          </p:cNvSpPr>
          <p:nvPr/>
        </p:nvSpPr>
        <p:spPr>
          <a:xfrm>
            <a:off x="11342318" y="6356350"/>
            <a:ext cx="460476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AF210-9434-1041-A99E-1A02B6BBF80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69C7F4-3073-4C10-1DEC-B6758CFFCD11}"/>
              </a:ext>
            </a:extLst>
          </p:cNvPr>
          <p:cNvSpPr>
            <a:spLocks noGrp="1"/>
          </p:cNvSpPr>
          <p:nvPr/>
        </p:nvSpPr>
        <p:spPr>
          <a:xfrm>
            <a:off x="1143000" y="6348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79685-0C9F-F308-5AD7-FE7B4B86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-79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8D52C-22C6-939E-B303-E07716C0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2373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F070D5-2593-26D5-E2DB-74883755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6202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BD297-EACB-C0D4-10C0-7B897C8B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8164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E10687-E740-6971-2A65-C98E8833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797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511521-32BC-DA7F-3148-BCA631CB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943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F13C4D-5198-A29A-20E9-92886895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51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C21133-150E-6E67-C058-03DBF24D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7139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25EF8-9696-D099-F859-112A4D729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69" y="1150467"/>
            <a:ext cx="8363261" cy="47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09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148366"/>
          </a:xfrm>
        </p:spPr>
        <p:txBody>
          <a:bodyPr>
            <a:normAutofit/>
          </a:bodyPr>
          <a:lstStyle/>
          <a:p>
            <a:r>
              <a:rPr lang="en-US" sz="3200" b="0" dirty="0"/>
              <a:t>Coupled line with skew</a:t>
            </a:r>
            <a:br>
              <a:rPr lang="en-US" sz="3200" b="0" dirty="0"/>
            </a:br>
            <a:endParaRPr lang="en-CA" sz="3600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086BE-E1C1-D12D-AFA4-5183A3EA02D2}"/>
              </a:ext>
            </a:extLst>
          </p:cNvPr>
          <p:cNvSpPr txBox="1">
            <a:spLocks/>
          </p:cNvSpPr>
          <p:nvPr/>
        </p:nvSpPr>
        <p:spPr>
          <a:xfrm>
            <a:off x="11342318" y="6356350"/>
            <a:ext cx="460476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AF210-9434-1041-A99E-1A02B6BBF80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69C7F4-3073-4C10-1DEC-B6758CFFCD11}"/>
              </a:ext>
            </a:extLst>
          </p:cNvPr>
          <p:cNvSpPr>
            <a:spLocks noGrp="1"/>
          </p:cNvSpPr>
          <p:nvPr/>
        </p:nvSpPr>
        <p:spPr>
          <a:xfrm>
            <a:off x="1143000" y="6348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79685-0C9F-F308-5AD7-FE7B4B86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-79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8D52C-22C6-939E-B303-E07716C0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2373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F070D5-2593-26D5-E2DB-74883755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6202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BD297-EACB-C0D4-10C0-7B897C8B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8164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E10687-E740-6971-2A65-C98E8833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797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511521-32BC-DA7F-3148-BCA631CB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943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F13C4D-5198-A29A-20E9-92886895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51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C21133-150E-6E67-C058-03DBF24D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7139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086240-8829-A3E5-B836-0B6467890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933" y="1565929"/>
            <a:ext cx="8229600" cy="40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75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148366"/>
          </a:xfrm>
        </p:spPr>
        <p:txBody>
          <a:bodyPr>
            <a:normAutofit/>
          </a:bodyPr>
          <a:lstStyle/>
          <a:p>
            <a:r>
              <a:rPr lang="en-US" sz="3200" b="0" dirty="0"/>
              <a:t>Two Cascaded Coupled lines with skew</a:t>
            </a:r>
            <a:br>
              <a:rPr lang="en-US" sz="3200" b="0" dirty="0"/>
            </a:br>
            <a:endParaRPr lang="en-CA" sz="3600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086BE-E1C1-D12D-AFA4-5183A3EA02D2}"/>
              </a:ext>
            </a:extLst>
          </p:cNvPr>
          <p:cNvSpPr txBox="1">
            <a:spLocks/>
          </p:cNvSpPr>
          <p:nvPr/>
        </p:nvSpPr>
        <p:spPr>
          <a:xfrm>
            <a:off x="11342318" y="6356350"/>
            <a:ext cx="460476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AF210-9434-1041-A99E-1A02B6BBF80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69C7F4-3073-4C10-1DEC-B6758CFFCD11}"/>
              </a:ext>
            </a:extLst>
          </p:cNvPr>
          <p:cNvSpPr>
            <a:spLocks noGrp="1"/>
          </p:cNvSpPr>
          <p:nvPr/>
        </p:nvSpPr>
        <p:spPr>
          <a:xfrm>
            <a:off x="1143000" y="6348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79685-0C9F-F308-5AD7-FE7B4B86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-79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8D52C-22C6-939E-B303-E07716C0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2373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F070D5-2593-26D5-E2DB-74883755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6202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BD297-EACB-C0D4-10C0-7B897C8B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5600" y="8164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E10687-E740-6971-2A65-C98E8833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797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511521-32BC-DA7F-3148-BCA631CB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943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F13C4D-5198-A29A-20E9-92886895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51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C21133-150E-6E67-C058-03DBF24D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7139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DBC8E8-DB44-4871-1F3E-433AF6AD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202" y="1521972"/>
            <a:ext cx="7928113" cy="38044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78B6C-C12F-1AAF-1372-97C742DC4D69}"/>
              </a:ext>
            </a:extLst>
          </p:cNvPr>
          <p:cNvSpPr txBox="1"/>
          <p:nvPr/>
        </p:nvSpPr>
        <p:spPr>
          <a:xfrm>
            <a:off x="1459993" y="4974939"/>
            <a:ext cx="975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Increasing  Far End Cross talk between P and N can help !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4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References</a:t>
            </a:r>
            <a:endParaRPr lang="en-CA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FD49-678D-C75A-F291-2A8AAA7F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2F49-0D73-4207-BF0E-FBBBF541C1B0}" type="slidenum">
              <a:rPr lang="en-CA" smtClean="0"/>
              <a:pPr/>
              <a:t>36</a:t>
            </a:fld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086BE-E1C1-D12D-AFA4-5183A3EA02D2}"/>
              </a:ext>
            </a:extLst>
          </p:cNvPr>
          <p:cNvSpPr txBox="1">
            <a:spLocks/>
          </p:cNvSpPr>
          <p:nvPr/>
        </p:nvSpPr>
        <p:spPr>
          <a:xfrm>
            <a:off x="11342318" y="6356350"/>
            <a:ext cx="460476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AF210-9434-1041-A99E-1A02B6BBF80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C940C-94EA-40E1-9251-12A514F44C9D}"/>
              </a:ext>
            </a:extLst>
          </p:cNvPr>
          <p:cNvSpPr txBox="1"/>
          <p:nvPr/>
        </p:nvSpPr>
        <p:spPr>
          <a:xfrm>
            <a:off x="1350015" y="1930836"/>
            <a:ext cx="10341229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  <a:p>
            <a:endParaRPr lang="en-US" sz="1800" dirty="0"/>
          </a:p>
          <a:p>
            <a:pPr marL="457200" indent="-457200">
              <a:buAutoNum type="arabicPeriod"/>
            </a:pPr>
            <a:r>
              <a:rPr lang="en-CA" sz="2000" dirty="0">
                <a:hlinkClick r:id="rId2"/>
              </a:rPr>
              <a:t>Fundamentals of Vector Network Analysis primer | Rohde &amp; Schwarz (rohde-schwarz.com)</a:t>
            </a:r>
            <a:endParaRPr lang="en-CA" sz="2000" dirty="0"/>
          </a:p>
          <a:p>
            <a:endParaRPr lang="en-CA" sz="2000" dirty="0"/>
          </a:p>
          <a:p>
            <a:r>
              <a:rPr lang="en-US" sz="1800" u="sng" dirty="0">
                <a:solidFill>
                  <a:srgbClr val="003E7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2.    Accurate Test Fixture Characterization and De-embedding</a:t>
            </a:r>
            <a:r>
              <a:rPr lang="en-CA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u="sng" dirty="0" err="1">
                <a:solidFill>
                  <a:srgbClr val="003E7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Deembedding</a:t>
            </a:r>
            <a:r>
              <a:rPr lang="en-US" sz="1800" u="sng" dirty="0">
                <a:solidFill>
                  <a:srgbClr val="003E7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 Test Fixtures </a:t>
            </a:r>
          </a:p>
          <a:p>
            <a:r>
              <a:rPr lang="en-US" sz="1800" u="sng" dirty="0">
                <a:solidFill>
                  <a:srgbClr val="003E7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       For High-Speed Digital Applications</a:t>
            </a:r>
            <a:endParaRPr lang="en-US" sz="1800" u="sng" dirty="0">
              <a:solidFill>
                <a:srgbClr val="003E76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800" u="sng" dirty="0">
              <a:solidFill>
                <a:srgbClr val="003E76"/>
              </a:solidFill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u="sng" dirty="0">
                <a:solidFill>
                  <a:srgbClr val="003E7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3.   </a:t>
            </a:r>
            <a:r>
              <a:rPr lang="en-US" sz="1800" u="sng" dirty="0" err="1">
                <a:solidFill>
                  <a:srgbClr val="003E7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Deembedding</a:t>
            </a:r>
            <a:r>
              <a:rPr lang="en-US" sz="1800" u="sng" dirty="0">
                <a:solidFill>
                  <a:srgbClr val="003E7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 Test Fixtures For High-Speed Digital Applications</a:t>
            </a:r>
            <a:endParaRPr lang="en-C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CA" sz="2000" dirty="0"/>
          </a:p>
          <a:p>
            <a:r>
              <a:rPr lang="en-US" sz="2000" dirty="0">
                <a:hlinkClick r:id="rId5"/>
              </a:rPr>
              <a:t>4. Home Page | Signal Integrity Journal</a:t>
            </a:r>
            <a:r>
              <a:rPr lang="en-US" sz="2000" dirty="0"/>
              <a:t> </a:t>
            </a:r>
          </a:p>
          <a:p>
            <a:r>
              <a:rPr lang="en-US" sz="1800" dirty="0"/>
              <a:t>(Search for Skew)</a:t>
            </a:r>
          </a:p>
          <a:p>
            <a:endParaRPr lang="en-CA" sz="2000" dirty="0"/>
          </a:p>
          <a:p>
            <a:r>
              <a:rPr lang="en-CA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5. https://ieeexplore.ieee.org/search/searchresult.jsp?newsearch=true&amp;queryText=Intra-Pair%20Skew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1441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AB39-0A9B-BE94-453F-48B233DB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59" y="2915291"/>
            <a:ext cx="10515600" cy="1036345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Module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2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Circuit  parameters</a:t>
            </a:r>
            <a:endParaRPr lang="en-CA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FD49-678D-C75A-F291-2A8AAA7F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2F49-0D73-4207-BF0E-FBBBF541C1B0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EAE746-A5A1-D339-9D43-89E1306D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8" y="1726942"/>
            <a:ext cx="5336922" cy="3835171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0ABFE0-518B-88FF-5390-F9BB0A14D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265" y="1977630"/>
            <a:ext cx="6343675" cy="33337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01DB5B-8EBC-F383-1EC3-399C463ABCEE}"/>
                  </a:ext>
                </a:extLst>
              </p14:cNvPr>
              <p14:cNvContentPartPr/>
              <p14:nvPr/>
            </p14:nvContentPartPr>
            <p14:xfrm>
              <a:off x="4660891" y="3544009"/>
              <a:ext cx="898560" cy="38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01DB5B-8EBC-F383-1EC3-399C463ABC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4771" y="3537889"/>
                <a:ext cx="91080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1AAD2F-C41D-F9D8-0A28-115E64E8EAD0}"/>
                  </a:ext>
                </a:extLst>
              </p14:cNvPr>
              <p14:cNvContentPartPr/>
              <p14:nvPr/>
            </p14:nvContentPartPr>
            <p14:xfrm>
              <a:off x="5377291" y="3717889"/>
              <a:ext cx="173880" cy="20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1AAD2F-C41D-F9D8-0A28-115E64E8EA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71171" y="3711769"/>
                <a:ext cx="1861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0BE3ED-35D9-F662-B99B-81994B83FEA4}"/>
                  </a:ext>
                </a:extLst>
              </p14:cNvPr>
              <p14:cNvContentPartPr/>
              <p14:nvPr/>
            </p14:nvContentPartPr>
            <p14:xfrm>
              <a:off x="6578611" y="581776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0BE3ED-35D9-F662-B99B-81994B83FE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2491" y="581164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EFEE178-557B-40CA-8DF4-0601DB017672}"/>
                  </a:ext>
                </a:extLst>
              </p14:cNvPr>
              <p14:cNvContentPartPr/>
              <p14:nvPr/>
            </p14:nvContentPartPr>
            <p14:xfrm>
              <a:off x="5291971" y="3947929"/>
              <a:ext cx="243000" cy="24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EFEE178-557B-40CA-8DF4-0601DB0176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85851" y="3941809"/>
                <a:ext cx="255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43A8EB-545F-5070-A602-F771D0B4148A}"/>
                  </a:ext>
                </a:extLst>
              </p14:cNvPr>
              <p14:cNvContentPartPr/>
              <p14:nvPr/>
            </p14:nvContentPartPr>
            <p14:xfrm>
              <a:off x="8013211" y="6724249"/>
              <a:ext cx="219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43A8EB-545F-5070-A602-F771D0B4148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07091" y="6718129"/>
                <a:ext cx="342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31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Multi-Port S-Parameters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226583-5694-A91D-04DD-3F2A0AE42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7452" y="1522413"/>
            <a:ext cx="6948196" cy="4351337"/>
          </a:xfrm>
        </p:spPr>
      </p:pic>
    </p:spTree>
    <p:extLst>
      <p:ext uri="{BB962C8B-B14F-4D97-AF65-F5344CB8AC3E}">
        <p14:creationId xmlns:p14="http://schemas.microsoft.com/office/powerpoint/2010/main" val="273558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Touchstone Format (</a:t>
            </a:r>
            <a:r>
              <a:rPr lang="en-US" dirty="0" err="1">
                <a:latin typeface="Arial"/>
                <a:cs typeface="Arial"/>
              </a:rPr>
              <a:t>Snp</a:t>
            </a:r>
            <a:r>
              <a:rPr lang="en-US" dirty="0">
                <a:latin typeface="Arial"/>
                <a:cs typeface="Arial"/>
              </a:rPr>
              <a:t>)</a:t>
            </a:r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4E7FDA3-E800-9138-8834-9B0866D42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3459" y="1671969"/>
            <a:ext cx="10515600" cy="4068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A38B1D-0E5F-16F2-011E-748A74331379}"/>
              </a:ext>
            </a:extLst>
          </p:cNvPr>
          <p:cNvSpPr txBox="1"/>
          <p:nvPr/>
        </p:nvSpPr>
        <p:spPr>
          <a:xfrm>
            <a:off x="3918857" y="2398340"/>
            <a:ext cx="385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#  GHz  S MA   R  50</a:t>
            </a:r>
            <a:endParaRPr lang="en-C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1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Differential </a:t>
            </a:r>
            <a:r>
              <a:rPr lang="en-US" dirty="0" err="1">
                <a:latin typeface="Arial"/>
                <a:cs typeface="Arial"/>
              </a:rPr>
              <a:t>Signalling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81632E-1FB0-FE76-E910-EDC62EE1F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3750" y="1991882"/>
            <a:ext cx="10515600" cy="3412399"/>
          </a:xfrm>
        </p:spPr>
      </p:pic>
    </p:spTree>
    <p:extLst>
      <p:ext uri="{BB962C8B-B14F-4D97-AF65-F5344CB8AC3E}">
        <p14:creationId xmlns:p14="http://schemas.microsoft.com/office/powerpoint/2010/main" val="234768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Differential S-Parameters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BE962E-6B80-2EBC-FB77-F2EFD4BD0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4330" y="1522413"/>
            <a:ext cx="8434440" cy="4351337"/>
          </a:xfrm>
        </p:spPr>
      </p:pic>
    </p:spTree>
    <p:extLst>
      <p:ext uri="{BB962C8B-B14F-4D97-AF65-F5344CB8AC3E}">
        <p14:creationId xmlns:p14="http://schemas.microsoft.com/office/powerpoint/2010/main" val="165119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Differential S-Parameters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A47F1F-191E-6960-032A-F40E7DD14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3459" y="1470977"/>
            <a:ext cx="10515600" cy="391604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ECCC3-6517-04E6-A3DC-F456F777A1A7}"/>
              </a:ext>
            </a:extLst>
          </p:cNvPr>
          <p:cNvSpPr txBox="1"/>
          <p:nvPr/>
        </p:nvSpPr>
        <p:spPr>
          <a:xfrm>
            <a:off x="2960509" y="5387023"/>
            <a:ext cx="6181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SDD21 = 0.5 [S12 + S34 –(S13+S32)]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06215320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Committee_Presentation_Example</Template>
  <TotalTime>8847</TotalTime>
  <Words>537</Words>
  <Application>Microsoft Office PowerPoint</Application>
  <PresentationFormat>Widescreen</PresentationFormat>
  <Paragraphs>168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SimSun</vt:lpstr>
      <vt:lpstr>Aptos</vt:lpstr>
      <vt:lpstr>Arial</vt:lpstr>
      <vt:lpstr>Calibri</vt:lpstr>
      <vt:lpstr>Cambria Math</vt:lpstr>
      <vt:lpstr>GT America</vt:lpstr>
      <vt:lpstr>Times New Roman</vt:lpstr>
      <vt:lpstr>2_Office Theme</vt:lpstr>
      <vt:lpstr>Office Theme</vt:lpstr>
      <vt:lpstr>1_Office Theme</vt:lpstr>
      <vt:lpstr>Custom Design</vt:lpstr>
      <vt:lpstr>Introduction to Signal Integrity</vt:lpstr>
      <vt:lpstr>S-Parameters and VNA</vt:lpstr>
      <vt:lpstr>Module 1</vt:lpstr>
      <vt:lpstr>Circuit  parameters</vt:lpstr>
      <vt:lpstr>Multi-Port S-Parameters</vt:lpstr>
      <vt:lpstr>Touchstone Format (Snp)</vt:lpstr>
      <vt:lpstr>Differential Signalling</vt:lpstr>
      <vt:lpstr>Differential S-Parameters</vt:lpstr>
      <vt:lpstr>Differential S-Parameters</vt:lpstr>
      <vt:lpstr>Module 2</vt:lpstr>
      <vt:lpstr>Cascading S -Parameters</vt:lpstr>
      <vt:lpstr>PowerPoint Presentation</vt:lpstr>
      <vt:lpstr>Question</vt:lpstr>
      <vt:lpstr>Answer</vt:lpstr>
      <vt:lpstr>Answer</vt:lpstr>
      <vt:lpstr>Answer</vt:lpstr>
      <vt:lpstr>Rephrase Question</vt:lpstr>
      <vt:lpstr>Answer from Simulations</vt:lpstr>
      <vt:lpstr>All answers are correct based on how one perceives the question   </vt:lpstr>
      <vt:lpstr>Take away</vt:lpstr>
      <vt:lpstr>Module 3</vt:lpstr>
      <vt:lpstr>Measurements</vt:lpstr>
      <vt:lpstr>Calibration and De-Embedding</vt:lpstr>
      <vt:lpstr>2X THRU</vt:lpstr>
      <vt:lpstr>Module 4  VNA  DEMO</vt:lpstr>
      <vt:lpstr>Module 5 </vt:lpstr>
      <vt:lpstr>Frequency Domain Metrics – IEEE 10G Base KR</vt:lpstr>
      <vt:lpstr>The Importance of Skew in Differential Signals </vt:lpstr>
      <vt:lpstr>The Importance of Skew in Differential Signals </vt:lpstr>
      <vt:lpstr>Two Uncoupled lines with skew </vt:lpstr>
      <vt:lpstr>Coupled line without skew </vt:lpstr>
      <vt:lpstr>Coupled line without skew </vt:lpstr>
      <vt:lpstr>Un Coupled line with skew </vt:lpstr>
      <vt:lpstr>Coupled line with skew </vt:lpstr>
      <vt:lpstr>Two Cascaded Coupled lines with skew </vt:lpstr>
      <vt:lpstr>References</vt:lpstr>
      <vt:lpstr>Module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Shehata</dc:creator>
  <cp:lastModifiedBy>Syed Bokhari</cp:lastModifiedBy>
  <cp:revision>50</cp:revision>
  <dcterms:created xsi:type="dcterms:W3CDTF">2024-02-11T00:22:05Z</dcterms:created>
  <dcterms:modified xsi:type="dcterms:W3CDTF">2024-10-11T14:00:07Z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0-bc88714345d2_Enabled">
    <vt:lpwstr>true</vt:lpwstr>
  </property>
  <property fmtid="{D5CDD505-2E9C-101B-9397-08002B2CF9AE}" pid="3" name="MSIP_Label_defa4170-0d19-0005-0000-bc88714345d2_SetDate">
    <vt:lpwstr>2024-02-11T00:46:13Z</vt:lpwstr>
  </property>
  <property fmtid="{D5CDD505-2E9C-101B-9397-08002B2CF9AE}" pid="4" name="MSIP_Label_defa4170-0d19-0005-0000-bc88714345d2_Method">
    <vt:lpwstr>Privileged</vt:lpwstr>
  </property>
  <property fmtid="{D5CDD505-2E9C-101B-9397-08002B2CF9AE}" pid="5" name="MSIP_Label_defa4170-0d19-0005-0000-bc88714345d2_Name">
    <vt:lpwstr>defa4170-0d19-0005-0000-bc88714345d2</vt:lpwstr>
  </property>
  <property fmtid="{D5CDD505-2E9C-101B-9397-08002B2CF9AE}" pid="6" name="MSIP_Label_defa4170-0d19-0005-0000-bc88714345d2_SiteId">
    <vt:lpwstr>2d03e38f-1ef3-4253-a4ac-f9dacccd55ad</vt:lpwstr>
  </property>
  <property fmtid="{D5CDD505-2E9C-101B-9397-08002B2CF9AE}" pid="7" name="MSIP_Label_defa4170-0d19-0005-0000-bc88714345d2_ActionId">
    <vt:lpwstr>d94642df-ddc2-432a-952f-42c39e9778c7</vt:lpwstr>
  </property>
  <property fmtid="{D5CDD505-2E9C-101B-9397-08002B2CF9AE}" pid="8" name="MSIP_Label_defa4170-0d19-0005-0000-bc88714345d2_ContentBits">
    <vt:lpwstr>0</vt:lpwstr>
  </property>
</Properties>
</file>